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24" r:id="rId3"/>
    <p:sldId id="275" r:id="rId4"/>
    <p:sldId id="344" r:id="rId5"/>
    <p:sldId id="345" r:id="rId6"/>
    <p:sldId id="346" r:id="rId7"/>
    <p:sldId id="348" r:id="rId8"/>
    <p:sldId id="347" r:id="rId9"/>
    <p:sldId id="349" r:id="rId10"/>
    <p:sldId id="350" r:id="rId11"/>
    <p:sldId id="351" r:id="rId12"/>
    <p:sldId id="332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940"/>
    <a:srgbClr val="032941"/>
    <a:srgbClr val="C9FCFF"/>
    <a:srgbClr val="5EF7FF"/>
    <a:srgbClr val="262626"/>
    <a:srgbClr val="9FA4B7"/>
    <a:srgbClr val="A5A9BB"/>
    <a:srgbClr val="333643"/>
    <a:srgbClr val="F0F1F4"/>
    <a:srgbClr val="E7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10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928E-2153-42D9-81E5-AB23837C1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48D02-6396-48C9-A804-9F064E022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B0DE9-9ECF-4881-BC25-7571E675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DF9FE-88FA-4848-A75E-27326332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AA549-BA41-4EFC-ACBA-752E2AEA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3734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E65-76CC-4A40-958E-839C4F6F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B1202-E766-46A9-8377-1F09BE2D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9D64-4BFB-43CA-B68F-394101B8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D0A3C-0552-4B74-B9D2-DC81918A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9AACE-DCC2-4870-B83A-30B8A542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7400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47F9D-70E0-4113-9C37-046431757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74D4F-3332-4902-B6E7-09BC923AC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3085F-AD3A-4465-90C1-0416AB1B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88D36-6B5A-4C6C-B284-2CFE7BEE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20F7-4B69-42D0-A31B-3A91C368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5369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6549-F3AF-4ACD-BA40-23F8B8FE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B2D2-3AED-4261-9DCB-188D867F7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E5079-4575-4E3C-B89C-CF09F284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B3BF3-593A-428A-B7CA-835C9357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E3593-8550-4C17-9DA5-4A3BBD30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956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490C-A853-425E-9F7A-75287AE9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DE3B-7C62-4E01-8426-AA2C0D3F9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9369C-D7F4-499E-B385-6924CFE4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2ED4-B656-459C-899A-BDD254C2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223B8-1147-4CBB-B004-7540CF22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29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7DE5-9E1E-4B93-A160-2A917C51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AF86B-E201-414B-B1EB-85C77F797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A7DA7-A18B-47F6-B0B8-7B255E35B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AF66A-6768-4BE6-A3D4-02CBB22F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6E282-0729-44C0-A06A-8EFC5929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7CB21-7249-481D-8978-C3E14131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7683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8196-76CE-4130-A994-F64DE80F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36E4C-47DF-4C4E-865B-625A2F623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77487-E9C5-4089-8B13-ABA2DF5DE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B98EA-58ED-4BDE-9EC4-104F63AB1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24F83-70AD-4CE7-A749-B99565B6C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1CE94-4C90-49F7-87F6-363176F4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CD6E6-4E07-4895-B40D-FE721D02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27FBD-F66A-4871-B4E4-B2EFA727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9328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21F9-12B5-404E-B333-6ABF2726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ECC08-35BA-4392-BEBB-BFAB48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013B3-3C7F-4E8D-8638-DEC55A7F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6A77B-3840-40CE-8577-04840217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57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ED067-4D94-477F-A07D-1B0EC43D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2A4ED-0C98-4475-9C06-AD916F71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6E3D-10BB-49CF-A63D-A365A6EB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0270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6B3E-B52F-4879-AC7A-A291F3A1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BFA2-C1ED-44E4-8C46-7FFEE35C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AFAF7-1380-4CF3-B027-4A61F4425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A4867-64A6-47C4-AF43-86900099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3DBD5-7188-4307-92E8-E87BA554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6C532-05DB-4B89-94B5-EBBA0EA3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919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92EB-6068-431B-9583-E4D80E8D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A0F6E-7219-4D57-8FB7-8BB28A60F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D0F8D-5A65-4F2B-8DBB-EE65A5D1E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3982F-6745-430F-B8C4-023C061C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6CEF4-B032-4307-8D69-DC05DB6C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4498-5EEB-47DB-90C1-71F5A79B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7233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F9F7A-05D2-483F-A391-50DADE99D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84B3-2C23-41BE-9DF8-1CAC188A8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2DFCE-D57C-4A3B-B7EC-88E0BDEF5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05/23/2024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7CE8B-F3B1-4816-91AA-454C0EE84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9A0F2-71BA-4E76-A2C7-8D2468567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953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8.wdp"/><Relationship Id="rId4" Type="http://schemas.openxmlformats.org/officeDocument/2006/relationships/image" Target="../media/image9.png"/><Relationship Id="rId9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lue_Pressed">
            <a:extLst>
              <a:ext uri="{FF2B5EF4-FFF2-40B4-BE49-F238E27FC236}">
                <a16:creationId xmlns:a16="http://schemas.microsoft.com/office/drawing/2014/main" id="{20BA0E11-9BD0-48F0-8296-9F4F27467E11}"/>
              </a:ext>
            </a:extLst>
          </p:cNvPr>
          <p:cNvSpPr>
            <a:spLocks/>
          </p:cNvSpPr>
          <p:nvPr/>
        </p:nvSpPr>
        <p:spPr bwMode="auto">
          <a:xfrm>
            <a:off x="3412344" y="4224336"/>
            <a:ext cx="4899024" cy="1219200"/>
          </a:xfrm>
          <a:custGeom>
            <a:avLst/>
            <a:gdLst>
              <a:gd name="T0" fmla="*/ 2584 w 2950"/>
              <a:gd name="T1" fmla="*/ 732 h 732"/>
              <a:gd name="T2" fmla="*/ 366 w 2950"/>
              <a:gd name="T3" fmla="*/ 732 h 732"/>
              <a:gd name="T4" fmla="*/ 0 w 2950"/>
              <a:gd name="T5" fmla="*/ 366 h 732"/>
              <a:gd name="T6" fmla="*/ 366 w 2950"/>
              <a:gd name="T7" fmla="*/ 0 h 732"/>
              <a:gd name="T8" fmla="*/ 2584 w 2950"/>
              <a:gd name="T9" fmla="*/ 0 h 732"/>
              <a:gd name="T10" fmla="*/ 2950 w 2950"/>
              <a:gd name="T11" fmla="*/ 366 h 732"/>
              <a:gd name="T12" fmla="*/ 2584 w 2950"/>
              <a:gd name="T13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0" h="732">
                <a:moveTo>
                  <a:pt x="2584" y="732"/>
                </a:moveTo>
                <a:cubicBezTo>
                  <a:pt x="366" y="732"/>
                  <a:pt x="366" y="732"/>
                  <a:pt x="366" y="732"/>
                </a:cubicBezTo>
                <a:cubicBezTo>
                  <a:pt x="164" y="732"/>
                  <a:pt x="0" y="568"/>
                  <a:pt x="0" y="366"/>
                </a:cubicBezTo>
                <a:cubicBezTo>
                  <a:pt x="0" y="164"/>
                  <a:pt x="164" y="0"/>
                  <a:pt x="366" y="0"/>
                </a:cubicBezTo>
                <a:cubicBezTo>
                  <a:pt x="2584" y="0"/>
                  <a:pt x="2584" y="0"/>
                  <a:pt x="2584" y="0"/>
                </a:cubicBezTo>
                <a:cubicBezTo>
                  <a:pt x="2786" y="0"/>
                  <a:pt x="2950" y="164"/>
                  <a:pt x="2950" y="366"/>
                </a:cubicBezTo>
                <a:cubicBezTo>
                  <a:pt x="2950" y="568"/>
                  <a:pt x="2786" y="732"/>
                  <a:pt x="2584" y="73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innerShdw blurRad="317500" dist="88900" dir="13200000">
              <a:schemeClr val="accent5">
                <a:lumMod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Grey_unpressed">
            <a:extLst>
              <a:ext uri="{FF2B5EF4-FFF2-40B4-BE49-F238E27FC236}">
                <a16:creationId xmlns:a16="http://schemas.microsoft.com/office/drawing/2014/main" id="{E1DBE706-C837-440A-B7FD-B8C137EBC0E5}"/>
              </a:ext>
            </a:extLst>
          </p:cNvPr>
          <p:cNvSpPr>
            <a:spLocks/>
          </p:cNvSpPr>
          <p:nvPr/>
        </p:nvSpPr>
        <p:spPr bwMode="auto">
          <a:xfrm>
            <a:off x="3412344" y="4215875"/>
            <a:ext cx="4967020" cy="1236122"/>
          </a:xfrm>
          <a:custGeom>
            <a:avLst/>
            <a:gdLst>
              <a:gd name="T0" fmla="*/ 2584 w 2950"/>
              <a:gd name="T1" fmla="*/ 732 h 732"/>
              <a:gd name="T2" fmla="*/ 366 w 2950"/>
              <a:gd name="T3" fmla="*/ 732 h 732"/>
              <a:gd name="T4" fmla="*/ 0 w 2950"/>
              <a:gd name="T5" fmla="*/ 366 h 732"/>
              <a:gd name="T6" fmla="*/ 366 w 2950"/>
              <a:gd name="T7" fmla="*/ 0 h 732"/>
              <a:gd name="T8" fmla="*/ 2584 w 2950"/>
              <a:gd name="T9" fmla="*/ 0 h 732"/>
              <a:gd name="T10" fmla="*/ 2950 w 2950"/>
              <a:gd name="T11" fmla="*/ 366 h 732"/>
              <a:gd name="T12" fmla="*/ 2584 w 2950"/>
              <a:gd name="T13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0" h="732">
                <a:moveTo>
                  <a:pt x="2584" y="732"/>
                </a:moveTo>
                <a:cubicBezTo>
                  <a:pt x="366" y="732"/>
                  <a:pt x="366" y="732"/>
                  <a:pt x="366" y="732"/>
                </a:cubicBezTo>
                <a:cubicBezTo>
                  <a:pt x="164" y="732"/>
                  <a:pt x="0" y="568"/>
                  <a:pt x="0" y="366"/>
                </a:cubicBezTo>
                <a:cubicBezTo>
                  <a:pt x="0" y="164"/>
                  <a:pt x="164" y="0"/>
                  <a:pt x="366" y="0"/>
                </a:cubicBezTo>
                <a:cubicBezTo>
                  <a:pt x="2584" y="0"/>
                  <a:pt x="2584" y="0"/>
                  <a:pt x="2584" y="0"/>
                </a:cubicBezTo>
                <a:cubicBezTo>
                  <a:pt x="2786" y="0"/>
                  <a:pt x="2950" y="164"/>
                  <a:pt x="2950" y="366"/>
                </a:cubicBezTo>
                <a:cubicBezTo>
                  <a:pt x="2950" y="568"/>
                  <a:pt x="2786" y="732"/>
                  <a:pt x="2584" y="732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3175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250E1A-79B3-4F31-8E91-D83AF1CCE0A7}"/>
              </a:ext>
            </a:extLst>
          </p:cNvPr>
          <p:cNvSpPr/>
          <p:nvPr/>
        </p:nvSpPr>
        <p:spPr>
          <a:xfrm>
            <a:off x="3616499" y="4362233"/>
            <a:ext cx="945534" cy="945534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3F54D9F-F865-402A-BA39-DBF1464D0999}"/>
              </a:ext>
            </a:extLst>
          </p:cNvPr>
          <p:cNvGrpSpPr/>
          <p:nvPr/>
        </p:nvGrpSpPr>
        <p:grpSpPr>
          <a:xfrm>
            <a:off x="9311791" y="4432880"/>
            <a:ext cx="4270202" cy="4274804"/>
            <a:chOff x="9114967" y="4194018"/>
            <a:chExt cx="4270202" cy="4274804"/>
          </a:xfrm>
        </p:grpSpPr>
        <p:sp>
          <p:nvSpPr>
            <p:cNvPr id="91" name="Oval 101">
              <a:extLst>
                <a:ext uri="{FF2B5EF4-FFF2-40B4-BE49-F238E27FC236}">
                  <a16:creationId xmlns:a16="http://schemas.microsoft.com/office/drawing/2014/main" id="{CC7988AB-14B2-4391-9472-C05F63A61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4967" y="4194018"/>
              <a:ext cx="4270202" cy="427480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A0C75D2-15D1-4F14-BE99-6577D86153AC}"/>
                </a:ext>
              </a:extLst>
            </p:cNvPr>
            <p:cNvGrpSpPr/>
            <p:nvPr/>
          </p:nvGrpSpPr>
          <p:grpSpPr>
            <a:xfrm>
              <a:off x="9535287" y="4595074"/>
              <a:ext cx="3447288" cy="3447288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F71EE2C-C897-46B5-A769-F57236DE904F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4FB064E-1015-4422-8B9A-D0ED4BBED34B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rgbClr val="5EF7FF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BC929D4-E3C4-4543-ACBB-AFA006B6CB62}"/>
              </a:ext>
            </a:extLst>
          </p:cNvPr>
          <p:cNvGrpSpPr/>
          <p:nvPr/>
        </p:nvGrpSpPr>
        <p:grpSpPr>
          <a:xfrm>
            <a:off x="-1303044" y="-1880731"/>
            <a:ext cx="3655359" cy="3659298"/>
            <a:chOff x="8401148" y="1506310"/>
            <a:chExt cx="2811788" cy="2814818"/>
          </a:xfrm>
        </p:grpSpPr>
        <p:sp>
          <p:nvSpPr>
            <p:cNvPr id="96" name="Oval 101">
              <a:extLst>
                <a:ext uri="{FF2B5EF4-FFF2-40B4-BE49-F238E27FC236}">
                  <a16:creationId xmlns:a16="http://schemas.microsoft.com/office/drawing/2014/main" id="{464152FE-9B99-4013-824F-B8138EAAF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148" y="1506310"/>
              <a:ext cx="2811788" cy="28148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>
                <a:solidFill>
                  <a:schemeClr val="lt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AC224F0-856C-4809-96B9-84B3C41FC8BB}"/>
                </a:ext>
              </a:extLst>
            </p:cNvPr>
            <p:cNvGrpSpPr/>
            <p:nvPr/>
          </p:nvGrpSpPr>
          <p:grpSpPr>
            <a:xfrm>
              <a:off x="8641672" y="1784325"/>
              <a:ext cx="2292236" cy="2292236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3976E27-0404-4C3D-BED6-AF5105C2DA59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836E9E4-AC0F-44BB-AD0D-8C96849AB7F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F11903-5964-4ABC-A933-FE6F8DB48CFD}"/>
              </a:ext>
            </a:extLst>
          </p:cNvPr>
          <p:cNvGrpSpPr/>
          <p:nvPr/>
        </p:nvGrpSpPr>
        <p:grpSpPr>
          <a:xfrm>
            <a:off x="10363613" y="587558"/>
            <a:ext cx="600258" cy="600258"/>
            <a:chOff x="10109694" y="457017"/>
            <a:chExt cx="600258" cy="60025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12888D-9FB2-43B8-B344-4F5AECDF5A27}"/>
                </a:ext>
              </a:extLst>
            </p:cNvPr>
            <p:cNvSpPr/>
            <p:nvPr/>
          </p:nvSpPr>
          <p:spPr>
            <a:xfrm>
              <a:off x="10109694" y="457017"/>
              <a:ext cx="600258" cy="60025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8968761-96A6-4FC3-AC8D-2CA0A3698E12}"/>
                </a:ext>
              </a:extLst>
            </p:cNvPr>
            <p:cNvSpPr/>
            <p:nvPr/>
          </p:nvSpPr>
          <p:spPr>
            <a:xfrm>
              <a:off x="10109694" y="457017"/>
              <a:ext cx="600258" cy="60025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BE4B11-6479-4F0D-B8E1-CD91EA31F13B}"/>
              </a:ext>
            </a:extLst>
          </p:cNvPr>
          <p:cNvGrpSpPr/>
          <p:nvPr/>
        </p:nvGrpSpPr>
        <p:grpSpPr>
          <a:xfrm>
            <a:off x="1111772" y="5260773"/>
            <a:ext cx="761325" cy="660055"/>
            <a:chOff x="1430337" y="2428875"/>
            <a:chExt cx="2351089" cy="2038350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D1289389-F081-4FC0-AC84-38C603F16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8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>
                <a:solidFill>
                  <a:schemeClr val="lt1"/>
                </a:solidFill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2F9121D1-6591-4517-8EE0-1FA04E188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651BD1-AC42-D293-BCF6-C78173D68BB5}"/>
              </a:ext>
            </a:extLst>
          </p:cNvPr>
          <p:cNvSpPr txBox="1"/>
          <p:nvPr/>
        </p:nvSpPr>
        <p:spPr>
          <a:xfrm>
            <a:off x="150471" y="2139990"/>
            <a:ext cx="11688502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/>
            </a:scene3d>
            <a:sp3d extrusionH="107950" prstMaterial="dkEdge">
              <a:bevelT w="146050" h="107950" prst="slope"/>
              <a:bevelB w="88900" h="38100" prst="slope"/>
              <a:extrusionClr>
                <a:schemeClr val="bg2">
                  <a:lumMod val="75000"/>
                </a:schemeClr>
              </a:extrusionClr>
            </a:sp3d>
          </a:bodyPr>
          <a:lstStyle/>
          <a:p>
            <a:pPr algn="ctr"/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Autonomous Robot with Obstacle Avoidance and Auto Parking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AC339-31C4-905E-90FB-335AC479BA7C}"/>
              </a:ext>
            </a:extLst>
          </p:cNvPr>
          <p:cNvGrpSpPr/>
          <p:nvPr/>
        </p:nvGrpSpPr>
        <p:grpSpPr>
          <a:xfrm>
            <a:off x="12627980" y="358816"/>
            <a:ext cx="600258" cy="1990844"/>
            <a:chOff x="12627980" y="358816"/>
            <a:chExt cx="600258" cy="19908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E6EF46-A7DF-DE8E-6162-DFDC9E2304FC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8F5EA3-65DE-E345-B68E-4A1F39EDCD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AA3ACE-F413-EC23-9E0C-009B9C4DFE8E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D52C2E-AF01-191C-03E9-BDFBF38A40B1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691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1.11111E-6 L 0.29166 -0.00278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83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9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6" grpId="0" animBg="1"/>
          <p:bldP spid="51" grpId="0" animBg="1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1.11111E-6 L 0.29166 -0.00278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83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9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6" grpId="0" animBg="1"/>
          <p:bldP spid="51" grpId="0" animBg="1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8945" y="1366832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9644" y="1333306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751" y="4665618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813729-AADC-A3C9-FF36-FDE017BBDB92}"/>
              </a:ext>
            </a:extLst>
          </p:cNvPr>
          <p:cNvGrpSpPr/>
          <p:nvPr/>
        </p:nvGrpSpPr>
        <p:grpSpPr>
          <a:xfrm>
            <a:off x="13885597" y="2589470"/>
            <a:ext cx="600258" cy="1990844"/>
            <a:chOff x="12627980" y="358816"/>
            <a:chExt cx="600258" cy="199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B764E4-9132-F813-73CA-10166E84A46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EEE8A1-77BC-B8D4-3C73-5E680457E8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0B30E8-107C-64EB-3DE9-6C0A4DA347AA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56A563-4F0D-E18B-088B-3EBB115C635D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2470B7-6CE1-A59A-4411-CB419441AAA8}"/>
              </a:ext>
            </a:extLst>
          </p:cNvPr>
          <p:cNvSpPr txBox="1"/>
          <p:nvPr/>
        </p:nvSpPr>
        <p:spPr>
          <a:xfrm>
            <a:off x="3978902" y="405309"/>
            <a:ext cx="45269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Components</a:t>
            </a:r>
            <a:endParaRPr lang="en-US" sz="5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2A43E2-106B-2339-9A9D-6B6C9FBC1E7C}"/>
              </a:ext>
            </a:extLst>
          </p:cNvPr>
          <p:cNvCxnSpPr>
            <a:cxnSpLocks/>
          </p:cNvCxnSpPr>
          <p:nvPr/>
        </p:nvCxnSpPr>
        <p:spPr>
          <a:xfrm>
            <a:off x="-140542" y="305111"/>
            <a:ext cx="3080512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1A907B-F846-2CDA-F927-A385839D84C9}"/>
              </a:ext>
            </a:extLst>
          </p:cNvPr>
          <p:cNvCxnSpPr>
            <a:cxnSpLocks/>
          </p:cNvCxnSpPr>
          <p:nvPr/>
        </p:nvCxnSpPr>
        <p:spPr>
          <a:xfrm>
            <a:off x="-140542" y="73208"/>
            <a:ext cx="12622102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F7B48-CD5B-2FA0-8F78-95BDD74162DF}"/>
              </a:ext>
            </a:extLst>
          </p:cNvPr>
          <p:cNvCxnSpPr>
            <a:cxnSpLocks/>
          </p:cNvCxnSpPr>
          <p:nvPr/>
        </p:nvCxnSpPr>
        <p:spPr>
          <a:xfrm>
            <a:off x="-342900" y="184689"/>
            <a:ext cx="5181118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97AB25D-421D-7AE9-198A-AEC96DF8AE4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rot="10800000" flipV="1">
            <a:off x="4300235" y="3234048"/>
            <a:ext cx="3506808" cy="94047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Motor DC 3-6V com caixa de redução e eixo duplo">
            <a:extLst>
              <a:ext uri="{FF2B5EF4-FFF2-40B4-BE49-F238E27FC236}">
                <a16:creationId xmlns:a16="http://schemas.microsoft.com/office/drawing/2014/main" id="{E7A317C5-EA10-5F70-7EA7-83B3C4F61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245" y1="64410" x2="43013" y2="58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15683" r="18330" b="18733"/>
          <a:stretch/>
        </p:blipFill>
        <p:spPr bwMode="auto">
          <a:xfrm>
            <a:off x="-4200660" y="2404175"/>
            <a:ext cx="2874780" cy="2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E938F7-3E9D-8AF2-9C50-29C0693842FD}"/>
              </a:ext>
            </a:extLst>
          </p:cNvPr>
          <p:cNvSpPr txBox="1"/>
          <p:nvPr/>
        </p:nvSpPr>
        <p:spPr>
          <a:xfrm>
            <a:off x="7096117" y="7904669"/>
            <a:ext cx="457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00" dirty="0">
                <a:solidFill>
                  <a:schemeClr val="accent4">
                    <a:lumMod val="75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DC Motor (4):</a:t>
            </a:r>
            <a:r>
              <a:rPr lang="en-US" sz="2800" kern="100" dirty="0">
                <a:solidFill>
                  <a:schemeClr val="accent4">
                    <a:lumMod val="75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 </a:t>
            </a:r>
            <a:r>
              <a:rPr lang="en-US" sz="2800" kern="10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They Provide the driving force for the robot's wheels, allowing it to move forward, backward, and turn.</a:t>
            </a:r>
          </a:p>
          <a:p>
            <a:endParaRPr lang="en-US" sz="2800" dirty="0">
              <a:solidFill>
                <a:schemeClr val="accent4">
                  <a:lumMod val="75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2322E9-B682-FF4E-678A-E892E1442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815" l="10000" r="93519">
                        <a14:foregroundMark x1="93611" y1="38056" x2="93333" y2="32500"/>
                        <a14:foregroundMark x1="29722" y1="94815" x2="27500" y2="93333"/>
                        <a14:foregroundMark x1="59630" y1="68426" x2="66481" y2="59537"/>
                        <a14:foregroundMark x1="66481" y1="59537" x2="66481" y2="59537"/>
                        <a14:foregroundMark x1="63056" y1="64630" x2="70278" y2="59630"/>
                        <a14:foregroundMark x1="68241" y1="61111" x2="74630" y2="54722"/>
                        <a14:foregroundMark x1="74630" y1="54722" x2="74630" y2="54722"/>
                        <a14:backgroundMark x1="76296" y1="71019" x2="98796" y2="51019"/>
                        <a14:backgroundMark x1="98796" y1="51019" x2="98796" y2="51019"/>
                        <a14:backgroundMark x1="91296" y1="51389" x2="76019" y2="64815"/>
                        <a14:backgroundMark x1="74907" y1="65556" x2="79722" y2="56481"/>
                        <a14:backgroundMark x1="22778" y1="67315" x2="22407" y2="65463"/>
                        <a14:backgroundMark x1="24352" y1="83148" x2="23796" y2="76204"/>
                        <a14:backgroundMark x1="14907" y1="78704" x2="14907" y2="78704"/>
                        <a14:backgroundMark x1="29815" y1="69722" x2="29815" y2="69722"/>
                        <a14:backgroundMark x1="30278" y1="71019" x2="30278" y2="71019"/>
                        <a14:backgroundMark x1="30833" y1="70556" x2="30833" y2="70556"/>
                        <a14:backgroundMark x1="31389" y1="70926" x2="31389" y2="70926"/>
                        <a14:backgroundMark x1="43519" y1="89815" x2="43519" y2="89815"/>
                        <a14:backgroundMark x1="65278" y1="67685" x2="67685" y2="65463"/>
                        <a14:backgroundMark x1="70741" y1="63056" x2="78333" y2="57500"/>
                        <a14:backgroundMark x1="76019" y1="58148" x2="82407" y2="5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9620" r="2457" b="851"/>
          <a:stretch/>
        </p:blipFill>
        <p:spPr>
          <a:xfrm>
            <a:off x="7807043" y="1515905"/>
            <a:ext cx="3330804" cy="343628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75179BF-E87D-015B-712E-3227D2CD5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2907" y1="60061" x2="28150" y2="55488"/>
                        <a14:foregroundMark x1="18699" y1="62703" x2="21443" y2="49797"/>
                        <a14:foregroundMark x1="12093" y1="56911" x2="14837" y2="48984"/>
                        <a14:foregroundMark x1="22459" y1="63110" x2="22053" y2="61687"/>
                        <a14:foregroundMark x1="89939" y1="42581" x2="89939" y2="42581"/>
                        <a14:backgroundMark x1="22256" y1="71646" x2="43902" y2="64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38" t="25473" r="1938" b="27874"/>
          <a:stretch/>
        </p:blipFill>
        <p:spPr bwMode="auto">
          <a:xfrm>
            <a:off x="8213097" y="4707471"/>
            <a:ext cx="3148652" cy="146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E59BCC6-0310-BE8D-789E-9F0FE9898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74" b="92188" l="9896" r="89974">
                        <a14:foregroundMark x1="45964" y1="92188" x2="58203" y2="89844"/>
                        <a14:foregroundMark x1="45964" y1="7292" x2="51563" y2="7031"/>
                        <a14:foregroundMark x1="38021" y1="8333" x2="50781" y2="3906"/>
                        <a14:foregroundMark x1="50781" y1="3906" x2="55469" y2="3516"/>
                        <a14:foregroundMark x1="53255" y1="2214" x2="45443" y2="2474"/>
                        <a14:foregroundMark x1="45443" y1="2474" x2="41406" y2="3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24" t="1327" r="32220" b="1"/>
          <a:stretch/>
        </p:blipFill>
        <p:spPr bwMode="auto">
          <a:xfrm flipH="1">
            <a:off x="10535606" y="3473361"/>
            <a:ext cx="1057354" cy="294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60395-146E-3FA5-0E25-225A98B343B3}"/>
              </a:ext>
            </a:extLst>
          </p:cNvPr>
          <p:cNvSpPr txBox="1"/>
          <p:nvPr/>
        </p:nvSpPr>
        <p:spPr>
          <a:xfrm>
            <a:off x="667631" y="2589470"/>
            <a:ext cx="3632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100" dirty="0">
                <a:solidFill>
                  <a:schemeClr val="accent4">
                    <a:lumMod val="75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Power Supply: </a:t>
            </a:r>
            <a:r>
              <a:rPr lang="en-US" sz="2400" kern="10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We used a battery pack with </a:t>
            </a:r>
            <a:r>
              <a:rPr lang="ar-SA" sz="2400" kern="10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2</a:t>
            </a:r>
            <a:r>
              <a:rPr lang="en-US" sz="2400" kern="10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 batteries, 3.7V each , it supplies power to the Arduino, motors, and other electronic components.</a:t>
            </a:r>
          </a:p>
          <a:p>
            <a:endParaRPr lang="en-US" sz="2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1C2D278-4836-DF01-2C11-C7E093BFEE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4766" l="4795" r="89384">
                        <a14:foregroundMark x1="6849" y1="30303" x2="8562" y2="20937"/>
                        <a14:foregroundMark x1="14726" y1="9366" x2="29110" y2="9366"/>
                        <a14:foregroundMark x1="36644" y1="90634" x2="44178" y2="90083"/>
                        <a14:foregroundMark x1="57192" y1="95041" x2="61644" y2="93939"/>
                        <a14:foregroundMark x1="5822" y1="79890" x2="5822" y2="79890"/>
                        <a14:foregroundMark x1="4795" y1="34160" x2="5822" y2="2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71767">
            <a:off x="1511638" y="6903558"/>
            <a:ext cx="1307148" cy="16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4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8945" y="1366832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9644" y="1333306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751" y="4665618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813729-AADC-A3C9-FF36-FDE017BBDB92}"/>
              </a:ext>
            </a:extLst>
          </p:cNvPr>
          <p:cNvGrpSpPr/>
          <p:nvPr/>
        </p:nvGrpSpPr>
        <p:grpSpPr>
          <a:xfrm>
            <a:off x="13885597" y="2589470"/>
            <a:ext cx="600258" cy="1990844"/>
            <a:chOff x="12627980" y="358816"/>
            <a:chExt cx="600258" cy="199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B764E4-9132-F813-73CA-10166E84A46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EEE8A1-77BC-B8D4-3C73-5E680457E8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0B30E8-107C-64EB-3DE9-6C0A4DA347AA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56A563-4F0D-E18B-088B-3EBB115C635D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2470B7-6CE1-A59A-4411-CB419441AAA8}"/>
              </a:ext>
            </a:extLst>
          </p:cNvPr>
          <p:cNvSpPr txBox="1"/>
          <p:nvPr/>
        </p:nvSpPr>
        <p:spPr>
          <a:xfrm>
            <a:off x="3978902" y="405309"/>
            <a:ext cx="44126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Components</a:t>
            </a:r>
            <a:endParaRPr lang="en-US" sz="5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2A43E2-106B-2339-9A9D-6B6C9FBC1E7C}"/>
              </a:ext>
            </a:extLst>
          </p:cNvPr>
          <p:cNvCxnSpPr>
            <a:cxnSpLocks/>
          </p:cNvCxnSpPr>
          <p:nvPr/>
        </p:nvCxnSpPr>
        <p:spPr>
          <a:xfrm>
            <a:off x="-140542" y="305111"/>
            <a:ext cx="3080512" cy="0"/>
          </a:xfrm>
          <a:prstGeom prst="line">
            <a:avLst/>
          </a:prstGeom>
          <a:ln w="57150">
            <a:solidFill>
              <a:srgbClr val="032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1A907B-F846-2CDA-F927-A385839D84C9}"/>
              </a:ext>
            </a:extLst>
          </p:cNvPr>
          <p:cNvCxnSpPr>
            <a:cxnSpLocks/>
          </p:cNvCxnSpPr>
          <p:nvPr/>
        </p:nvCxnSpPr>
        <p:spPr>
          <a:xfrm>
            <a:off x="-8321867" y="60960"/>
            <a:ext cx="12622102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F7B48-CD5B-2FA0-8F78-95BDD74162DF}"/>
              </a:ext>
            </a:extLst>
          </p:cNvPr>
          <p:cNvCxnSpPr>
            <a:cxnSpLocks/>
          </p:cNvCxnSpPr>
          <p:nvPr/>
        </p:nvCxnSpPr>
        <p:spPr>
          <a:xfrm>
            <a:off x="-342900" y="184689"/>
            <a:ext cx="1285494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97AB25D-421D-7AE9-198A-AEC96DF8AE42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>
            <a:off x="4866356" y="3835256"/>
            <a:ext cx="4944170" cy="1535038"/>
          </a:xfrm>
          <a:prstGeom prst="curvedConnector4">
            <a:avLst>
              <a:gd name="adj1" fmla="val 30394"/>
              <a:gd name="adj2" fmla="val 114892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2322E9-B682-FF4E-678A-E892E1442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815" l="10000" r="93519">
                        <a14:foregroundMark x1="93611" y1="38056" x2="93333" y2="32500"/>
                        <a14:foregroundMark x1="29722" y1="94815" x2="27500" y2="93333"/>
                        <a14:foregroundMark x1="59630" y1="68426" x2="66481" y2="59537"/>
                        <a14:foregroundMark x1="66481" y1="59537" x2="66481" y2="59537"/>
                        <a14:foregroundMark x1="63056" y1="64630" x2="70278" y2="59630"/>
                        <a14:foregroundMark x1="68241" y1="61111" x2="74630" y2="54722"/>
                        <a14:foregroundMark x1="74630" y1="54722" x2="74630" y2="54722"/>
                        <a14:backgroundMark x1="76296" y1="71019" x2="98796" y2="51019"/>
                        <a14:backgroundMark x1="98796" y1="51019" x2="98796" y2="51019"/>
                        <a14:backgroundMark x1="91296" y1="51389" x2="76019" y2="64815"/>
                        <a14:backgroundMark x1="74907" y1="65556" x2="79722" y2="56481"/>
                        <a14:backgroundMark x1="22778" y1="67315" x2="22407" y2="65463"/>
                        <a14:backgroundMark x1="24352" y1="83148" x2="23796" y2="76204"/>
                        <a14:backgroundMark x1="14907" y1="78704" x2="14907" y2="78704"/>
                        <a14:backgroundMark x1="29815" y1="69722" x2="29815" y2="69722"/>
                        <a14:backgroundMark x1="30278" y1="71019" x2="30278" y2="71019"/>
                        <a14:backgroundMark x1="30833" y1="70556" x2="30833" y2="70556"/>
                        <a14:backgroundMark x1="31389" y1="70926" x2="31389" y2="70926"/>
                        <a14:backgroundMark x1="43519" y1="89815" x2="43519" y2="89815"/>
                        <a14:backgroundMark x1="65278" y1="67685" x2="67685" y2="65463"/>
                        <a14:backgroundMark x1="70741" y1="63056" x2="78333" y2="57500"/>
                        <a14:backgroundMark x1="76019" y1="58148" x2="82407" y2="5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9620" r="2457" b="851"/>
          <a:stretch/>
        </p:blipFill>
        <p:spPr>
          <a:xfrm>
            <a:off x="13440546" y="-1375966"/>
            <a:ext cx="2609878" cy="269253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75179BF-E87D-015B-712E-3227D2CD5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2907" y1="60061" x2="28150" y2="55488"/>
                        <a14:foregroundMark x1="18699" y1="62703" x2="21443" y2="49797"/>
                        <a14:foregroundMark x1="12093" y1="56911" x2="14837" y2="48984"/>
                        <a14:foregroundMark x1="22459" y1="63110" x2="22053" y2="61687"/>
                        <a14:foregroundMark x1="89939" y1="42581" x2="89939" y2="42581"/>
                        <a14:backgroundMark x1="22256" y1="71646" x2="43902" y2="64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38" t="25473" r="1938" b="27874"/>
          <a:stretch/>
        </p:blipFill>
        <p:spPr bwMode="auto">
          <a:xfrm>
            <a:off x="8858533" y="7485823"/>
            <a:ext cx="2279314" cy="106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E59BCC6-0310-BE8D-789E-9F0FE9898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74" b="92188" l="9896" r="89974">
                        <a14:foregroundMark x1="45964" y1="92188" x2="58203" y2="89844"/>
                        <a14:foregroundMark x1="45964" y1="7292" x2="51563" y2="7031"/>
                        <a14:foregroundMark x1="38021" y1="8333" x2="50781" y2="3906"/>
                        <a14:foregroundMark x1="50781" y1="3906" x2="55469" y2="3516"/>
                        <a14:foregroundMark x1="53255" y1="2214" x2="45443" y2="2474"/>
                        <a14:foregroundMark x1="45443" y1="2474" x2="41406" y2="3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24" t="1327" r="32220" b="1"/>
          <a:stretch/>
        </p:blipFill>
        <p:spPr bwMode="auto">
          <a:xfrm flipH="1">
            <a:off x="13594635" y="4174519"/>
            <a:ext cx="558876" cy="155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260395-146E-3FA5-0E25-225A98B343B3}"/>
              </a:ext>
            </a:extLst>
          </p:cNvPr>
          <p:cNvSpPr txBox="1"/>
          <p:nvPr/>
        </p:nvSpPr>
        <p:spPr>
          <a:xfrm>
            <a:off x="-4300609" y="2497553"/>
            <a:ext cx="3632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100" dirty="0">
                <a:solidFill>
                  <a:schemeClr val="accent4">
                    <a:lumMod val="75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Power Supply: </a:t>
            </a:r>
            <a:r>
              <a:rPr lang="en-US" sz="2400" kern="10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We used a battery pack with </a:t>
            </a:r>
            <a:r>
              <a:rPr lang="ar-SA" sz="2400" kern="10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2</a:t>
            </a:r>
            <a:r>
              <a:rPr lang="en-US" sz="2400" kern="10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 batteries, 3.7V each , it supplies power to the Arduino, motors, and other electronic components.</a:t>
            </a:r>
          </a:p>
          <a:p>
            <a:endParaRPr lang="en-US" sz="2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356E0A-C9ED-584A-3088-C713BEEDDC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94766" l="4795" r="89384">
                        <a14:foregroundMark x1="6849" y1="30303" x2="8562" y2="20937"/>
                        <a14:foregroundMark x1="14726" y1="9366" x2="29110" y2="9366"/>
                        <a14:foregroundMark x1="36644" y1="90634" x2="44178" y2="90083"/>
                        <a14:foregroundMark x1="57192" y1="95041" x2="61644" y2="93939"/>
                        <a14:foregroundMark x1="5822" y1="79890" x2="5822" y2="79890"/>
                        <a14:foregroundMark x1="4795" y1="34160" x2="5822" y2="2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112" y="1260541"/>
            <a:ext cx="4142244" cy="5149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A2E1C8-0E37-31CB-CA41-7BF9115AE119}"/>
              </a:ext>
            </a:extLst>
          </p:cNvPr>
          <p:cNvSpPr txBox="1"/>
          <p:nvPr/>
        </p:nvSpPr>
        <p:spPr>
          <a:xfrm>
            <a:off x="7871782" y="2569527"/>
            <a:ext cx="38774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Robot Platform: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We used a  26 x 15 cm robot platform to provide a stable structure to mount all the components and support the overall integrity of the robot.</a:t>
            </a:r>
          </a:p>
        </p:txBody>
      </p:sp>
    </p:spTree>
    <p:extLst>
      <p:ext uri="{BB962C8B-B14F-4D97-AF65-F5344CB8AC3E}">
        <p14:creationId xmlns:p14="http://schemas.microsoft.com/office/powerpoint/2010/main" val="251568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>
            <a:extLst>
              <a:ext uri="{FF2B5EF4-FFF2-40B4-BE49-F238E27FC236}">
                <a16:creationId xmlns:a16="http://schemas.microsoft.com/office/drawing/2014/main" id="{617FC931-76CD-401B-8C43-AA0E71F98E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1294" y="1947682"/>
            <a:ext cx="0" cy="1150938"/>
          </a:xfrm>
          <a:prstGeom prst="line">
            <a:avLst/>
          </a:prstGeom>
          <a:noFill/>
          <a:ln w="127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7481E52B-8F2B-4A5A-A27A-29827031E7E0}"/>
              </a:ext>
            </a:extLst>
          </p:cNvPr>
          <p:cNvSpPr>
            <a:spLocks/>
          </p:cNvSpPr>
          <p:nvPr/>
        </p:nvSpPr>
        <p:spPr bwMode="auto">
          <a:xfrm>
            <a:off x="2903607" y="1947682"/>
            <a:ext cx="2755900" cy="1150938"/>
          </a:xfrm>
          <a:custGeom>
            <a:avLst/>
            <a:gdLst>
              <a:gd name="T0" fmla="*/ 0 w 724"/>
              <a:gd name="T1" fmla="*/ 302 h 302"/>
              <a:gd name="T2" fmla="*/ 0 w 724"/>
              <a:gd name="T3" fmla="*/ 302 h 302"/>
              <a:gd name="T4" fmla="*/ 724 w 724"/>
              <a:gd name="T5" fmla="*/ 0 h 302"/>
              <a:gd name="T6" fmla="*/ 724 w 724"/>
              <a:gd name="T7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4" h="302">
                <a:moveTo>
                  <a:pt x="0" y="302"/>
                </a:moveTo>
                <a:cubicBezTo>
                  <a:pt x="0" y="302"/>
                  <a:pt x="0" y="302"/>
                  <a:pt x="0" y="302"/>
                </a:cubicBezTo>
                <a:cubicBezTo>
                  <a:pt x="0" y="57"/>
                  <a:pt x="724" y="289"/>
                  <a:pt x="724" y="0"/>
                </a:cubicBezTo>
                <a:cubicBezTo>
                  <a:pt x="724" y="0"/>
                  <a:pt x="724" y="0"/>
                  <a:pt x="724" y="0"/>
                </a:cubicBezTo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3F13C1F0-D476-4B02-8BE8-371FAF352CAD}"/>
              </a:ext>
            </a:extLst>
          </p:cNvPr>
          <p:cNvSpPr>
            <a:spLocks/>
          </p:cNvSpPr>
          <p:nvPr/>
        </p:nvSpPr>
        <p:spPr bwMode="auto">
          <a:xfrm>
            <a:off x="6321494" y="1947682"/>
            <a:ext cx="2757488" cy="1150938"/>
          </a:xfrm>
          <a:custGeom>
            <a:avLst/>
            <a:gdLst>
              <a:gd name="T0" fmla="*/ 724 w 724"/>
              <a:gd name="T1" fmla="*/ 302 h 302"/>
              <a:gd name="T2" fmla="*/ 724 w 724"/>
              <a:gd name="T3" fmla="*/ 302 h 302"/>
              <a:gd name="T4" fmla="*/ 0 w 724"/>
              <a:gd name="T5" fmla="*/ 0 h 302"/>
              <a:gd name="T6" fmla="*/ 0 w 724"/>
              <a:gd name="T7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4" h="302">
                <a:moveTo>
                  <a:pt x="724" y="302"/>
                </a:moveTo>
                <a:cubicBezTo>
                  <a:pt x="724" y="302"/>
                  <a:pt x="724" y="302"/>
                  <a:pt x="724" y="302"/>
                </a:cubicBezTo>
                <a:cubicBezTo>
                  <a:pt x="724" y="57"/>
                  <a:pt x="0" y="289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24D41BC8-F6B2-48D4-A48E-1ED4C01E9C98}"/>
              </a:ext>
            </a:extLst>
          </p:cNvPr>
          <p:cNvSpPr>
            <a:spLocks/>
          </p:cNvSpPr>
          <p:nvPr/>
        </p:nvSpPr>
        <p:spPr bwMode="auto">
          <a:xfrm>
            <a:off x="4178369" y="312557"/>
            <a:ext cx="3625850" cy="1425575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317500" dist="88900" dir="13200000">
              <a:schemeClr val="accent5">
                <a:lumMod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87DB5159-7E91-46EC-AC0F-9FC25E89B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3882" y="861471"/>
            <a:ext cx="2541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ru-UA" sz="2200" b="1" dirty="0">
                <a:solidFill>
                  <a:schemeClr val="tx2"/>
                </a:solidFill>
                <a:latin typeface="Montserrat" panose="00000500000000000000" pitchFamily="50" charset="-52"/>
              </a:rPr>
              <a:t>Interaction</a:t>
            </a:r>
            <a:endParaRPr kumimoji="0" lang="ru-UA" altLang="ru-UA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Montserrat" panose="00000500000000000000" pitchFamily="50" charset="-52"/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CEEC9491-C481-4C18-BBE0-5CEB90361243}"/>
              </a:ext>
            </a:extLst>
          </p:cNvPr>
          <p:cNvSpPr>
            <a:spLocks/>
          </p:cNvSpPr>
          <p:nvPr/>
        </p:nvSpPr>
        <p:spPr bwMode="auto">
          <a:xfrm>
            <a:off x="4165766" y="312557"/>
            <a:ext cx="3664210" cy="1440657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3175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3D34B3-835A-4B68-90B5-33F34D057C4A}"/>
              </a:ext>
            </a:extLst>
          </p:cNvPr>
          <p:cNvSpPr/>
          <p:nvPr/>
        </p:nvSpPr>
        <p:spPr>
          <a:xfrm>
            <a:off x="4335176" y="431880"/>
            <a:ext cx="1228288" cy="1228288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8AA099-E68E-4E11-81D8-7A5E27A6E0BD}"/>
              </a:ext>
            </a:extLst>
          </p:cNvPr>
          <p:cNvSpPr/>
          <p:nvPr/>
        </p:nvSpPr>
        <p:spPr>
          <a:xfrm>
            <a:off x="5563465" y="18643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147D9B-3F3F-450C-8FCA-AA3E344AD987}"/>
              </a:ext>
            </a:extLst>
          </p:cNvPr>
          <p:cNvSpPr/>
          <p:nvPr/>
        </p:nvSpPr>
        <p:spPr>
          <a:xfrm>
            <a:off x="5563464" y="18643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441DF9-BEDC-4D58-ADBB-EA75B4597661}"/>
              </a:ext>
            </a:extLst>
          </p:cNvPr>
          <p:cNvSpPr/>
          <p:nvPr/>
        </p:nvSpPr>
        <p:spPr>
          <a:xfrm>
            <a:off x="6225452" y="18643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1D6D2EE-9667-4374-A837-4557EA38C509}"/>
              </a:ext>
            </a:extLst>
          </p:cNvPr>
          <p:cNvSpPr/>
          <p:nvPr/>
        </p:nvSpPr>
        <p:spPr>
          <a:xfrm>
            <a:off x="6225451" y="18643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A92AF8-14D7-48DF-AE8C-1E08CA944D2E}"/>
              </a:ext>
            </a:extLst>
          </p:cNvPr>
          <p:cNvSpPr/>
          <p:nvPr/>
        </p:nvSpPr>
        <p:spPr>
          <a:xfrm>
            <a:off x="5894457" y="18643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19F67A1-FF81-4215-89BA-E6A28535074F}"/>
              </a:ext>
            </a:extLst>
          </p:cNvPr>
          <p:cNvSpPr/>
          <p:nvPr/>
        </p:nvSpPr>
        <p:spPr>
          <a:xfrm>
            <a:off x="5894456" y="18643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70E921-4257-4CBE-8094-E481E67506C9}"/>
              </a:ext>
            </a:extLst>
          </p:cNvPr>
          <p:cNvGrpSpPr/>
          <p:nvPr/>
        </p:nvGrpSpPr>
        <p:grpSpPr>
          <a:xfrm>
            <a:off x="8376021" y="3295470"/>
            <a:ext cx="1424587" cy="142458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9FBD27-D83A-4279-8A24-0828D526D51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A5AF9FC-AF13-4604-A4D9-AE248AC46B8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5DA0C6-9168-4814-931D-BB6E6B58E9EF}"/>
              </a:ext>
            </a:extLst>
          </p:cNvPr>
          <p:cNvGrpSpPr/>
          <p:nvPr/>
        </p:nvGrpSpPr>
        <p:grpSpPr>
          <a:xfrm>
            <a:off x="5276438" y="3290411"/>
            <a:ext cx="1424587" cy="142458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3957F8C-0572-44BF-BA27-BA122114B670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8BA06A4-6BD5-4AF0-BB6E-84D087EB3A9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FF1154-5008-4BE8-B4F7-773851504438}"/>
              </a:ext>
            </a:extLst>
          </p:cNvPr>
          <p:cNvGrpSpPr/>
          <p:nvPr/>
        </p:nvGrpSpPr>
        <p:grpSpPr>
          <a:xfrm>
            <a:off x="2180561" y="3284358"/>
            <a:ext cx="1424587" cy="142458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78BC26-30E9-4FCA-88FB-24CCE8AF52F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8B7A8A9-E1E0-4A7A-957A-DD3D113130D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44" name="Human">
            <a:extLst>
              <a:ext uri="{FF2B5EF4-FFF2-40B4-BE49-F238E27FC236}">
                <a16:creationId xmlns:a16="http://schemas.microsoft.com/office/drawing/2014/main" id="{C09B91F6-022E-472B-BA2F-27ED5A0C7A42}"/>
              </a:ext>
            </a:extLst>
          </p:cNvPr>
          <p:cNvSpPr>
            <a:spLocks noEditPoints="1"/>
          </p:cNvSpPr>
          <p:nvPr/>
        </p:nvSpPr>
        <p:spPr bwMode="auto">
          <a:xfrm>
            <a:off x="5801891" y="3775944"/>
            <a:ext cx="391961" cy="43187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dirty="0"/>
          </a:p>
        </p:txBody>
      </p:sp>
      <p:sp>
        <p:nvSpPr>
          <p:cNvPr id="45" name="Gear">
            <a:extLst>
              <a:ext uri="{FF2B5EF4-FFF2-40B4-BE49-F238E27FC236}">
                <a16:creationId xmlns:a16="http://schemas.microsoft.com/office/drawing/2014/main" id="{B4C0654F-C70C-4231-A608-27D368FA78FD}"/>
              </a:ext>
            </a:extLst>
          </p:cNvPr>
          <p:cNvSpPr>
            <a:spLocks noEditPoints="1"/>
          </p:cNvSpPr>
          <p:nvPr/>
        </p:nvSpPr>
        <p:spPr bwMode="auto">
          <a:xfrm>
            <a:off x="2722754" y="3817916"/>
            <a:ext cx="436145" cy="463227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6" name="Clock">
            <a:extLst>
              <a:ext uri="{FF2B5EF4-FFF2-40B4-BE49-F238E27FC236}">
                <a16:creationId xmlns:a16="http://schemas.microsoft.com/office/drawing/2014/main" id="{5D33293A-0261-4B35-9A5B-78F81B7C641B}"/>
              </a:ext>
            </a:extLst>
          </p:cNvPr>
          <p:cNvSpPr>
            <a:spLocks noEditPoints="1"/>
          </p:cNvSpPr>
          <p:nvPr/>
        </p:nvSpPr>
        <p:spPr bwMode="auto">
          <a:xfrm>
            <a:off x="8909886" y="3810680"/>
            <a:ext cx="453249" cy="463227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D2B8C2-EC6C-A88F-8FE3-B6382DF55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4766" l="4795" r="89384">
                        <a14:foregroundMark x1="6849" y1="30303" x2="8562" y2="20937"/>
                        <a14:foregroundMark x1="14726" y1="9366" x2="29110" y2="9366"/>
                        <a14:foregroundMark x1="36644" y1="90634" x2="44178" y2="90083"/>
                        <a14:foregroundMark x1="57192" y1="95041" x2="61644" y2="93939"/>
                        <a14:foregroundMark x1="5822" y1="79890" x2="5822" y2="79890"/>
                        <a14:foregroundMark x1="4795" y1="34160" x2="5822" y2="2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84530" y="2500132"/>
            <a:ext cx="2147970" cy="2670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462C4-A8C7-77E5-2704-29295DC7F15C}"/>
              </a:ext>
            </a:extLst>
          </p:cNvPr>
          <p:cNvSpPr txBox="1"/>
          <p:nvPr/>
        </p:nvSpPr>
        <p:spPr>
          <a:xfrm>
            <a:off x="12417730" y="2126058"/>
            <a:ext cx="38774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Robot Platform: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We used a  26 x 15 cm robot platform to provide a stable structure to mount all the components and support the overall integrity of the robot.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52B65-1F69-EC78-8E40-24267D3BFA46}"/>
              </a:ext>
            </a:extLst>
          </p:cNvPr>
          <p:cNvSpPr txBox="1"/>
          <p:nvPr/>
        </p:nvSpPr>
        <p:spPr>
          <a:xfrm>
            <a:off x="1754013" y="4969620"/>
            <a:ext cx="22991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Sensors detect obstacles</a:t>
            </a:r>
            <a:r>
              <a:rPr lang="ar-EG" sz="2400" b="0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.</a:t>
            </a:r>
            <a:endParaRPr lang="en-US" sz="2400" b="0" i="0" dirty="0">
              <a:solidFill>
                <a:schemeClr val="accent5">
                  <a:lumMod val="50000"/>
                </a:schemeClr>
              </a:solidFill>
              <a:effectLst/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B6BA36-1173-E265-295A-9482A6EB08CA}"/>
              </a:ext>
            </a:extLst>
          </p:cNvPr>
          <p:cNvSpPr txBox="1"/>
          <p:nvPr/>
        </p:nvSpPr>
        <p:spPr>
          <a:xfrm>
            <a:off x="4539712" y="4975783"/>
            <a:ext cx="29163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Microcontroller processes sensor data and controls motors.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E65DB-BB4E-94BB-B277-D415EA6910C7}"/>
              </a:ext>
            </a:extLst>
          </p:cNvPr>
          <p:cNvSpPr txBox="1"/>
          <p:nvPr/>
        </p:nvSpPr>
        <p:spPr>
          <a:xfrm>
            <a:off x="7942542" y="4969620"/>
            <a:ext cx="3238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Software algorithms dictate navigation </a:t>
            </a:r>
            <a:r>
              <a:rPr lang="ar-EG" sz="2400" b="0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.</a:t>
            </a:r>
            <a:endParaRPr lang="en-US" sz="2400" b="0" i="0" dirty="0">
              <a:solidFill>
                <a:schemeClr val="accent5">
                  <a:lumMod val="50000"/>
                </a:schemeClr>
              </a:solidFill>
              <a:effectLst/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91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7591 3.7037E-6 L 4.16667E-7 3.7037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26 0.00139 C -0.00117 0.02315 -0.00416 0.0537 -0.02916 0.06805 C -0.04922 0.08171 -0.06341 0.08403 -0.09778 0.0912 C -0.21354 0.10416 -0.21653 0.10463 -0.22604 0.16458 " pathEditMode="relative" rAng="16200000" ptsTypes="AA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9" y="817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39 -0.00046 C -0.0013 0.02129 0.00404 0.03981 0.02383 0.0662 C 0.03633 0.07963 0.07891 0.0875 0.12266 0.09143 C 0.15794 0.09629 0.22409 0.09259 0.22604 0.16273 " pathEditMode="relative" rAng="16200000" ptsTypes="AAAA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0.00023 C 3.95833E-6 0.05463 -0.00013 0.11065 0.00013 0.16481 " pathEditMode="relative" rAng="16200000" ptsTypes="AA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2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6" grpId="0" animBg="1"/>
      <p:bldP spid="25" grpId="0"/>
      <p:bldP spid="27" grpId="0" animBg="1"/>
      <p:bldP spid="26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44" grpId="0" animBg="1"/>
      <p:bldP spid="45" grpId="0" animBg="1"/>
      <p:bldP spid="46" grpId="0" animBg="1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E8A944D8-D8DA-9B22-FC2F-6A0359F6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686" y="3107809"/>
            <a:ext cx="2252081" cy="2258354"/>
          </a:xfrm>
          <a:prstGeom prst="ellipse">
            <a:avLst/>
          </a:prstGeom>
          <a:gradFill flip="none" rotWithShape="1">
            <a:gsLst>
              <a:gs pos="100000">
                <a:srgbClr val="A1DBF8"/>
              </a:gs>
              <a:gs pos="23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Oval 7">
            <a:extLst>
              <a:ext uri="{FF2B5EF4-FFF2-40B4-BE49-F238E27FC236}">
                <a16:creationId xmlns:a16="http://schemas.microsoft.com/office/drawing/2014/main" id="{B9558F97-83B6-4077-1201-CCFD04B94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8147" y="1543842"/>
            <a:ext cx="1816666" cy="1811363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65FCDBD9-8B75-F2DF-9FAB-86C360F8C7B4}"/>
              </a:ext>
            </a:extLst>
          </p:cNvPr>
          <p:cNvSpPr>
            <a:spLocks/>
          </p:cNvSpPr>
          <p:nvPr/>
        </p:nvSpPr>
        <p:spPr bwMode="auto">
          <a:xfrm>
            <a:off x="2238375" y="1093788"/>
            <a:ext cx="7699375" cy="4670425"/>
          </a:xfrm>
          <a:custGeom>
            <a:avLst/>
            <a:gdLst>
              <a:gd name="T0" fmla="*/ 1910 w 2022"/>
              <a:gd name="T1" fmla="*/ 1226 h 1226"/>
              <a:gd name="T2" fmla="*/ 112 w 2022"/>
              <a:gd name="T3" fmla="*/ 1226 h 1226"/>
              <a:gd name="T4" fmla="*/ 0 w 2022"/>
              <a:gd name="T5" fmla="*/ 1115 h 1226"/>
              <a:gd name="T6" fmla="*/ 0 w 2022"/>
              <a:gd name="T7" fmla="*/ 111 h 1226"/>
              <a:gd name="T8" fmla="*/ 112 w 2022"/>
              <a:gd name="T9" fmla="*/ 0 h 1226"/>
              <a:gd name="T10" fmla="*/ 1910 w 2022"/>
              <a:gd name="T11" fmla="*/ 0 h 1226"/>
              <a:gd name="T12" fmla="*/ 2022 w 2022"/>
              <a:gd name="T13" fmla="*/ 111 h 1226"/>
              <a:gd name="T14" fmla="*/ 2022 w 2022"/>
              <a:gd name="T15" fmla="*/ 1115 h 1226"/>
              <a:gd name="T16" fmla="*/ 1910 w 2022"/>
              <a:gd name="T17" fmla="*/ 1226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2" h="1226">
                <a:moveTo>
                  <a:pt x="1910" y="1226"/>
                </a:moveTo>
                <a:cubicBezTo>
                  <a:pt x="112" y="1226"/>
                  <a:pt x="112" y="1226"/>
                  <a:pt x="112" y="1226"/>
                </a:cubicBezTo>
                <a:cubicBezTo>
                  <a:pt x="50" y="1226"/>
                  <a:pt x="0" y="1176"/>
                  <a:pt x="0" y="1115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910" y="0"/>
                  <a:pt x="1910" y="0"/>
                  <a:pt x="1910" y="0"/>
                </a:cubicBezTo>
                <a:cubicBezTo>
                  <a:pt x="1972" y="0"/>
                  <a:pt x="2022" y="50"/>
                  <a:pt x="2022" y="111"/>
                </a:cubicBezTo>
                <a:cubicBezTo>
                  <a:pt x="2022" y="1115"/>
                  <a:pt x="2022" y="1115"/>
                  <a:pt x="2022" y="1115"/>
                </a:cubicBezTo>
                <a:cubicBezTo>
                  <a:pt x="2022" y="1176"/>
                  <a:pt x="1972" y="1226"/>
                  <a:pt x="1910" y="1226"/>
                </a:cubicBezTo>
                <a:close/>
              </a:path>
            </a:pathLst>
          </a:custGeom>
          <a:gradFill>
            <a:gsLst>
              <a:gs pos="0">
                <a:srgbClr val="B7F8DB"/>
              </a:gs>
              <a:gs pos="100000">
                <a:srgbClr val="50A7C2"/>
              </a:gs>
            </a:gsLst>
            <a:lin ang="2700000" scaled="0"/>
          </a:gra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50A7C2">
                <a:lumMod val="75000"/>
                <a:alpha val="26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7" name="Blur_Sphere">
            <a:extLst>
              <a:ext uri="{FF2B5EF4-FFF2-40B4-BE49-F238E27FC236}">
                <a16:creationId xmlns:a16="http://schemas.microsoft.com/office/drawing/2014/main" id="{7FF810BB-B52A-FD25-D69C-2B346243B301}"/>
              </a:ext>
            </a:extLst>
          </p:cNvPr>
          <p:cNvSpPr/>
          <p:nvPr/>
        </p:nvSpPr>
        <p:spPr>
          <a:xfrm>
            <a:off x="8832871" y="1354482"/>
            <a:ext cx="1385368" cy="2213740"/>
          </a:xfrm>
          <a:custGeom>
            <a:avLst/>
            <a:gdLst>
              <a:gd name="connsiteX0" fmla="*/ 618292 w 784147"/>
              <a:gd name="connsiteY0" fmla="*/ 0 h 1232974"/>
              <a:gd name="connsiteX1" fmla="*/ 742899 w 784147"/>
              <a:gd name="connsiteY1" fmla="*/ 12525 h 1232974"/>
              <a:gd name="connsiteX2" fmla="*/ 784147 w 784147"/>
              <a:gd name="connsiteY2" fmla="*/ 25292 h 1232974"/>
              <a:gd name="connsiteX3" fmla="*/ 784147 w 784147"/>
              <a:gd name="connsiteY3" fmla="*/ 1207683 h 1232974"/>
              <a:gd name="connsiteX4" fmla="*/ 742899 w 784147"/>
              <a:gd name="connsiteY4" fmla="*/ 1220449 h 1232974"/>
              <a:gd name="connsiteX5" fmla="*/ 618292 w 784147"/>
              <a:gd name="connsiteY5" fmla="*/ 1232974 h 1232974"/>
              <a:gd name="connsiteX6" fmla="*/ 0 w 784147"/>
              <a:gd name="connsiteY6" fmla="*/ 616487 h 1232974"/>
              <a:gd name="connsiteX7" fmla="*/ 618292 w 784147"/>
              <a:gd name="connsiteY7" fmla="*/ 0 h 123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147" h="1232974">
                <a:moveTo>
                  <a:pt x="618292" y="0"/>
                </a:moveTo>
                <a:cubicBezTo>
                  <a:pt x="660976" y="0"/>
                  <a:pt x="702650" y="4313"/>
                  <a:pt x="742899" y="12525"/>
                </a:cubicBezTo>
                <a:lnTo>
                  <a:pt x="784147" y="25292"/>
                </a:lnTo>
                <a:lnTo>
                  <a:pt x="784147" y="1207683"/>
                </a:lnTo>
                <a:lnTo>
                  <a:pt x="742899" y="1220449"/>
                </a:lnTo>
                <a:cubicBezTo>
                  <a:pt x="702650" y="1228661"/>
                  <a:pt x="660976" y="1232974"/>
                  <a:pt x="618292" y="1232974"/>
                </a:cubicBezTo>
                <a:cubicBezTo>
                  <a:pt x="276819" y="1232974"/>
                  <a:pt x="0" y="956963"/>
                  <a:pt x="0" y="616487"/>
                </a:cubicBezTo>
                <a:cubicBezTo>
                  <a:pt x="0" y="276011"/>
                  <a:pt x="276819" y="0"/>
                  <a:pt x="618292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50BAC2">
                  <a:lumMod val="75000"/>
                </a:srgbClr>
              </a:gs>
              <a:gs pos="23000">
                <a:srgbClr val="1D9BC2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2159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066367" y="2926830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Glass">
            <a:extLst>
              <a:ext uri="{FF2B5EF4-FFF2-40B4-BE49-F238E27FC236}">
                <a16:creationId xmlns:a16="http://schemas.microsoft.com/office/drawing/2014/main" id="{2D035452-C392-E9D6-03FE-B1273F4310E2}"/>
              </a:ext>
            </a:extLst>
          </p:cNvPr>
          <p:cNvGrpSpPr/>
          <p:nvPr/>
        </p:nvGrpSpPr>
        <p:grpSpPr>
          <a:xfrm>
            <a:off x="2235200" y="1085850"/>
            <a:ext cx="7705725" cy="4686300"/>
            <a:chOff x="2235200" y="1085850"/>
            <a:chExt cx="7705725" cy="4686300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945C266-488F-4F89-15CC-85D9E8DA1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75" y="1093788"/>
              <a:ext cx="7699375" cy="4670425"/>
            </a:xfrm>
            <a:custGeom>
              <a:avLst/>
              <a:gdLst>
                <a:gd name="T0" fmla="*/ 1910 w 2022"/>
                <a:gd name="T1" fmla="*/ 1226 h 1226"/>
                <a:gd name="T2" fmla="*/ 112 w 2022"/>
                <a:gd name="T3" fmla="*/ 1226 h 1226"/>
                <a:gd name="T4" fmla="*/ 0 w 2022"/>
                <a:gd name="T5" fmla="*/ 1115 h 1226"/>
                <a:gd name="T6" fmla="*/ 0 w 2022"/>
                <a:gd name="T7" fmla="*/ 111 h 1226"/>
                <a:gd name="T8" fmla="*/ 112 w 2022"/>
                <a:gd name="T9" fmla="*/ 0 h 1226"/>
                <a:gd name="T10" fmla="*/ 1910 w 2022"/>
                <a:gd name="T11" fmla="*/ 0 h 1226"/>
                <a:gd name="T12" fmla="*/ 2022 w 2022"/>
                <a:gd name="T13" fmla="*/ 111 h 1226"/>
                <a:gd name="T14" fmla="*/ 2022 w 2022"/>
                <a:gd name="T15" fmla="*/ 1115 h 1226"/>
                <a:gd name="T16" fmla="*/ 1910 w 2022"/>
                <a:gd name="T1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1226">
                  <a:moveTo>
                    <a:pt x="1910" y="1226"/>
                  </a:moveTo>
                  <a:cubicBezTo>
                    <a:pt x="112" y="1226"/>
                    <a:pt x="112" y="1226"/>
                    <a:pt x="112" y="1226"/>
                  </a:cubicBezTo>
                  <a:cubicBezTo>
                    <a:pt x="50" y="1226"/>
                    <a:pt x="0" y="1176"/>
                    <a:pt x="0" y="111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910" y="0"/>
                    <a:pt x="1910" y="0"/>
                    <a:pt x="1910" y="0"/>
                  </a:cubicBezTo>
                  <a:cubicBezTo>
                    <a:pt x="1972" y="0"/>
                    <a:pt x="2022" y="50"/>
                    <a:pt x="2022" y="111"/>
                  </a:cubicBezTo>
                  <a:cubicBezTo>
                    <a:pt x="2022" y="1115"/>
                    <a:pt x="2022" y="1115"/>
                    <a:pt x="2022" y="1115"/>
                  </a:cubicBezTo>
                  <a:cubicBezTo>
                    <a:pt x="2022" y="1176"/>
                    <a:pt x="1972" y="1226"/>
                    <a:pt x="1910" y="1226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2700000" scaled="0"/>
            </a:gradFill>
            <a:ln w="9525" cap="flat" cmpd="sng" algn="ctr">
              <a:noFill/>
              <a:prstDash val="solid"/>
              <a:round/>
              <a:headEnd/>
              <a:tailE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2E7229E-07A7-34B3-2165-75B44C68C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200" y="1085850"/>
              <a:ext cx="7705725" cy="4686300"/>
            </a:xfrm>
            <a:custGeom>
              <a:avLst/>
              <a:gdLst>
                <a:gd name="T0" fmla="*/ 1911 w 2024"/>
                <a:gd name="T1" fmla="*/ 1230 h 1230"/>
                <a:gd name="T2" fmla="*/ 113 w 2024"/>
                <a:gd name="T3" fmla="*/ 1230 h 1230"/>
                <a:gd name="T4" fmla="*/ 0 w 2024"/>
                <a:gd name="T5" fmla="*/ 1117 h 1230"/>
                <a:gd name="T6" fmla="*/ 0 w 2024"/>
                <a:gd name="T7" fmla="*/ 113 h 1230"/>
                <a:gd name="T8" fmla="*/ 113 w 2024"/>
                <a:gd name="T9" fmla="*/ 0 h 1230"/>
                <a:gd name="T10" fmla="*/ 1911 w 2024"/>
                <a:gd name="T11" fmla="*/ 0 h 1230"/>
                <a:gd name="T12" fmla="*/ 2024 w 2024"/>
                <a:gd name="T13" fmla="*/ 113 h 1230"/>
                <a:gd name="T14" fmla="*/ 2024 w 2024"/>
                <a:gd name="T15" fmla="*/ 1117 h 1230"/>
                <a:gd name="T16" fmla="*/ 1911 w 2024"/>
                <a:gd name="T17" fmla="*/ 1230 h 1230"/>
                <a:gd name="T18" fmla="*/ 113 w 2024"/>
                <a:gd name="T19" fmla="*/ 3 h 1230"/>
                <a:gd name="T20" fmla="*/ 3 w 2024"/>
                <a:gd name="T21" fmla="*/ 113 h 1230"/>
                <a:gd name="T22" fmla="*/ 3 w 2024"/>
                <a:gd name="T23" fmla="*/ 1117 h 1230"/>
                <a:gd name="T24" fmla="*/ 113 w 2024"/>
                <a:gd name="T25" fmla="*/ 1227 h 1230"/>
                <a:gd name="T26" fmla="*/ 1911 w 2024"/>
                <a:gd name="T27" fmla="*/ 1227 h 1230"/>
                <a:gd name="T28" fmla="*/ 2021 w 2024"/>
                <a:gd name="T29" fmla="*/ 1117 h 1230"/>
                <a:gd name="T30" fmla="*/ 2021 w 2024"/>
                <a:gd name="T31" fmla="*/ 113 h 1230"/>
                <a:gd name="T32" fmla="*/ 1911 w 2024"/>
                <a:gd name="T33" fmla="*/ 3 h 1230"/>
                <a:gd name="T34" fmla="*/ 113 w 2024"/>
                <a:gd name="T35" fmla="*/ 3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4" h="1230">
                  <a:moveTo>
                    <a:pt x="1911" y="1230"/>
                  </a:moveTo>
                  <a:cubicBezTo>
                    <a:pt x="113" y="1230"/>
                    <a:pt x="113" y="1230"/>
                    <a:pt x="113" y="1230"/>
                  </a:cubicBezTo>
                  <a:cubicBezTo>
                    <a:pt x="50" y="1230"/>
                    <a:pt x="0" y="1179"/>
                    <a:pt x="0" y="111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51"/>
                    <a:pt x="50" y="0"/>
                    <a:pt x="113" y="0"/>
                  </a:cubicBezTo>
                  <a:cubicBezTo>
                    <a:pt x="1911" y="0"/>
                    <a:pt x="1911" y="0"/>
                    <a:pt x="1911" y="0"/>
                  </a:cubicBezTo>
                  <a:cubicBezTo>
                    <a:pt x="1974" y="0"/>
                    <a:pt x="2024" y="51"/>
                    <a:pt x="2024" y="113"/>
                  </a:cubicBezTo>
                  <a:cubicBezTo>
                    <a:pt x="2024" y="1117"/>
                    <a:pt x="2024" y="1117"/>
                    <a:pt x="2024" y="1117"/>
                  </a:cubicBezTo>
                  <a:cubicBezTo>
                    <a:pt x="2024" y="1179"/>
                    <a:pt x="1974" y="1230"/>
                    <a:pt x="1911" y="1230"/>
                  </a:cubicBezTo>
                  <a:close/>
                  <a:moveTo>
                    <a:pt x="113" y="3"/>
                  </a:moveTo>
                  <a:cubicBezTo>
                    <a:pt x="52" y="3"/>
                    <a:pt x="3" y="53"/>
                    <a:pt x="3" y="113"/>
                  </a:cubicBezTo>
                  <a:cubicBezTo>
                    <a:pt x="3" y="1117"/>
                    <a:pt x="3" y="1117"/>
                    <a:pt x="3" y="1117"/>
                  </a:cubicBezTo>
                  <a:cubicBezTo>
                    <a:pt x="3" y="1177"/>
                    <a:pt x="52" y="1227"/>
                    <a:pt x="113" y="1227"/>
                  </a:cubicBezTo>
                  <a:cubicBezTo>
                    <a:pt x="1911" y="1227"/>
                    <a:pt x="1911" y="1227"/>
                    <a:pt x="1911" y="1227"/>
                  </a:cubicBezTo>
                  <a:cubicBezTo>
                    <a:pt x="1972" y="1227"/>
                    <a:pt x="2021" y="1177"/>
                    <a:pt x="2021" y="1117"/>
                  </a:cubicBezTo>
                  <a:cubicBezTo>
                    <a:pt x="2021" y="113"/>
                    <a:pt x="2021" y="113"/>
                    <a:pt x="2021" y="113"/>
                  </a:cubicBezTo>
                  <a:cubicBezTo>
                    <a:pt x="2021" y="53"/>
                    <a:pt x="1972" y="3"/>
                    <a:pt x="1911" y="3"/>
                  </a:cubicBezTo>
                  <a:lnTo>
                    <a:pt x="113" y="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3000"/>
                  </a:srgbClr>
                </a:gs>
                <a:gs pos="82000">
                  <a:srgbClr val="FFFFFF">
                    <a:alpha val="0"/>
                  </a:srgbClr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0" name="Rectangle 11">
            <a:extLst>
              <a:ext uri="{FF2B5EF4-FFF2-40B4-BE49-F238E27FC236}">
                <a16:creationId xmlns:a16="http://schemas.microsoft.com/office/drawing/2014/main" id="{97B57806-E9AB-5EC4-12E3-05DB41218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6803" y="1622094"/>
            <a:ext cx="30887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UA" sz="23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Montserrat SemiBold" panose="00000700000000000000" pitchFamily="50" charset="-52"/>
              </a:rPr>
              <a:t>Sensors for Obstacle Detection</a:t>
            </a:r>
            <a:endParaRPr kumimoji="0" lang="ru-UA" altLang="ru-UA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9000E774-FA23-3A77-7679-F40EBF8F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017" y="1715503"/>
            <a:ext cx="276357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UA" sz="2300" b="1" i="0" u="none" strike="noStrike" kern="0" cap="none" spc="0" normalizeH="0" baseline="0" noProof="0" dirty="0">
                <a:ln>
                  <a:noFill/>
                </a:ln>
                <a:solidFill>
                  <a:srgbClr val="032940"/>
                </a:solidFill>
                <a:effectLst/>
                <a:uLnTx/>
                <a:uFillTx/>
                <a:latin typeface="Montserrat SemiBold" panose="00000700000000000000" pitchFamily="50" charset="-52"/>
              </a:rPr>
              <a:t>Working Principle</a:t>
            </a:r>
            <a:endParaRPr kumimoji="0" lang="ru-UA" altLang="ru-UA" sz="1800" b="0" i="0" u="none" strike="noStrike" kern="0" cap="none" spc="0" normalizeH="0" baseline="0" noProof="0" dirty="0">
              <a:ln>
                <a:noFill/>
              </a:ln>
              <a:solidFill>
                <a:srgbClr val="032940"/>
              </a:solidFill>
              <a:effectLst/>
              <a:uLnTx/>
              <a:uFillTx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F94090-9E39-DD8C-7DA1-7BECCBB083DD}"/>
              </a:ext>
            </a:extLst>
          </p:cNvPr>
          <p:cNvSpPr txBox="1"/>
          <p:nvPr/>
        </p:nvSpPr>
        <p:spPr>
          <a:xfrm>
            <a:off x="2724819" y="2769017"/>
            <a:ext cx="2892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Ultrasonic Sensors: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Emit sound waves and measure the time taken for the echo to return to calculate distance.</a:t>
            </a:r>
            <a:endParaRPr lang="ar-EG" dirty="0">
              <a:solidFill>
                <a:schemeClr val="bg2">
                  <a:lumMod val="1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3A11AC-3C98-246A-F432-7CC7731E4012}"/>
              </a:ext>
            </a:extLst>
          </p:cNvPr>
          <p:cNvSpPr txBox="1"/>
          <p:nvPr/>
        </p:nvSpPr>
        <p:spPr>
          <a:xfrm>
            <a:off x="6267593" y="2865363"/>
            <a:ext cx="2565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Continuously scan for obstacles.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Calculate distance and determine if the path is clear.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Navigate around detected obstacles.</a:t>
            </a:r>
            <a:endParaRPr lang="ru-UA" dirty="0">
              <a:solidFill>
                <a:schemeClr val="bg2">
                  <a:lumMod val="10000"/>
                </a:schemeClr>
              </a:solidFill>
              <a:latin typeface="Montserrat Light" panose="00000400000000000000" pitchFamily="50" charset="-52"/>
              <a:cs typeface="TheSans" panose="020B0803040302020203" pitchFamily="34" charset="-7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396E00-32B6-A4DD-71D3-4A2164DDF9FA}"/>
              </a:ext>
            </a:extLst>
          </p:cNvPr>
          <p:cNvSpPr txBox="1"/>
          <p:nvPr/>
        </p:nvSpPr>
        <p:spPr>
          <a:xfrm>
            <a:off x="3048786" y="351200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Obstacle Avoidance System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C031C0-6227-A4AC-949E-0E48556FA91F}"/>
              </a:ext>
            </a:extLst>
          </p:cNvPr>
          <p:cNvSpPr txBox="1"/>
          <p:nvPr/>
        </p:nvSpPr>
        <p:spPr>
          <a:xfrm>
            <a:off x="-4370419" y="447457"/>
            <a:ext cx="437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Algorithms Chosen</a:t>
            </a:r>
            <a:endParaRPr lang="en-US" sz="3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197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7037E-6 L -0.00156 0.26342 " pathEditMode="relative" rAng="0" ptsTypes="AA">
                                      <p:cBhvr>
                                        <p:cTn id="9" dur="6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1.48148E-6 L 0.00078 -0.23519 " pathEditMode="relative" rAng="0" ptsTypes="AA">
                                      <p:cBhvr>
                                        <p:cTn id="14" dur="6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4.07407E-6 L 4.16667E-6 -0.23217 " pathEditMode="relative" rAng="0" ptsTypes="AA">
                                      <p:cBhvr>
                                        <p:cTn id="19" dur="6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7037E-6 L -0.00156 0.26342 " pathEditMode="relative" rAng="0" ptsTypes="AA">
                                      <p:cBhvr>
                                        <p:cTn id="24" dur="6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4389870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Glass">
            <a:extLst>
              <a:ext uri="{FF2B5EF4-FFF2-40B4-BE49-F238E27FC236}">
                <a16:creationId xmlns:a16="http://schemas.microsoft.com/office/drawing/2014/main" id="{2D035452-C392-E9D6-03FE-B1273F4310E2}"/>
              </a:ext>
            </a:extLst>
          </p:cNvPr>
          <p:cNvGrpSpPr/>
          <p:nvPr/>
        </p:nvGrpSpPr>
        <p:grpSpPr>
          <a:xfrm>
            <a:off x="2243137" y="169672"/>
            <a:ext cx="7705725" cy="886385"/>
            <a:chOff x="2235200" y="1085850"/>
            <a:chExt cx="7705725" cy="46863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945C266-488F-4F89-15CC-85D9E8DA1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75" y="1093788"/>
              <a:ext cx="7699375" cy="4670425"/>
            </a:xfrm>
            <a:custGeom>
              <a:avLst/>
              <a:gdLst>
                <a:gd name="T0" fmla="*/ 1910 w 2022"/>
                <a:gd name="T1" fmla="*/ 1226 h 1226"/>
                <a:gd name="T2" fmla="*/ 112 w 2022"/>
                <a:gd name="T3" fmla="*/ 1226 h 1226"/>
                <a:gd name="T4" fmla="*/ 0 w 2022"/>
                <a:gd name="T5" fmla="*/ 1115 h 1226"/>
                <a:gd name="T6" fmla="*/ 0 w 2022"/>
                <a:gd name="T7" fmla="*/ 111 h 1226"/>
                <a:gd name="T8" fmla="*/ 112 w 2022"/>
                <a:gd name="T9" fmla="*/ 0 h 1226"/>
                <a:gd name="T10" fmla="*/ 1910 w 2022"/>
                <a:gd name="T11" fmla="*/ 0 h 1226"/>
                <a:gd name="T12" fmla="*/ 2022 w 2022"/>
                <a:gd name="T13" fmla="*/ 111 h 1226"/>
                <a:gd name="T14" fmla="*/ 2022 w 2022"/>
                <a:gd name="T15" fmla="*/ 1115 h 1226"/>
                <a:gd name="T16" fmla="*/ 1910 w 2022"/>
                <a:gd name="T1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1226">
                  <a:moveTo>
                    <a:pt x="1910" y="1226"/>
                  </a:moveTo>
                  <a:cubicBezTo>
                    <a:pt x="112" y="1226"/>
                    <a:pt x="112" y="1226"/>
                    <a:pt x="112" y="1226"/>
                  </a:cubicBezTo>
                  <a:cubicBezTo>
                    <a:pt x="50" y="1226"/>
                    <a:pt x="0" y="1176"/>
                    <a:pt x="0" y="111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910" y="0"/>
                    <a:pt x="1910" y="0"/>
                    <a:pt x="1910" y="0"/>
                  </a:cubicBezTo>
                  <a:cubicBezTo>
                    <a:pt x="1972" y="0"/>
                    <a:pt x="2022" y="50"/>
                    <a:pt x="2022" y="111"/>
                  </a:cubicBezTo>
                  <a:cubicBezTo>
                    <a:pt x="2022" y="1115"/>
                    <a:pt x="2022" y="1115"/>
                    <a:pt x="2022" y="1115"/>
                  </a:cubicBezTo>
                  <a:cubicBezTo>
                    <a:pt x="2022" y="1176"/>
                    <a:pt x="1972" y="1226"/>
                    <a:pt x="1910" y="1226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/>
              <a:tailE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2E7229E-07A7-34B3-2165-75B44C68C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200" y="1085850"/>
              <a:ext cx="7705725" cy="4686300"/>
            </a:xfrm>
            <a:custGeom>
              <a:avLst/>
              <a:gdLst>
                <a:gd name="T0" fmla="*/ 1911 w 2024"/>
                <a:gd name="T1" fmla="*/ 1230 h 1230"/>
                <a:gd name="T2" fmla="*/ 113 w 2024"/>
                <a:gd name="T3" fmla="*/ 1230 h 1230"/>
                <a:gd name="T4" fmla="*/ 0 w 2024"/>
                <a:gd name="T5" fmla="*/ 1117 h 1230"/>
                <a:gd name="T6" fmla="*/ 0 w 2024"/>
                <a:gd name="T7" fmla="*/ 113 h 1230"/>
                <a:gd name="T8" fmla="*/ 113 w 2024"/>
                <a:gd name="T9" fmla="*/ 0 h 1230"/>
                <a:gd name="T10" fmla="*/ 1911 w 2024"/>
                <a:gd name="T11" fmla="*/ 0 h 1230"/>
                <a:gd name="T12" fmla="*/ 2024 w 2024"/>
                <a:gd name="T13" fmla="*/ 113 h 1230"/>
                <a:gd name="T14" fmla="*/ 2024 w 2024"/>
                <a:gd name="T15" fmla="*/ 1117 h 1230"/>
                <a:gd name="T16" fmla="*/ 1911 w 2024"/>
                <a:gd name="T17" fmla="*/ 1230 h 1230"/>
                <a:gd name="T18" fmla="*/ 113 w 2024"/>
                <a:gd name="T19" fmla="*/ 3 h 1230"/>
                <a:gd name="T20" fmla="*/ 3 w 2024"/>
                <a:gd name="T21" fmla="*/ 113 h 1230"/>
                <a:gd name="T22" fmla="*/ 3 w 2024"/>
                <a:gd name="T23" fmla="*/ 1117 h 1230"/>
                <a:gd name="T24" fmla="*/ 113 w 2024"/>
                <a:gd name="T25" fmla="*/ 1227 h 1230"/>
                <a:gd name="T26" fmla="*/ 1911 w 2024"/>
                <a:gd name="T27" fmla="*/ 1227 h 1230"/>
                <a:gd name="T28" fmla="*/ 2021 w 2024"/>
                <a:gd name="T29" fmla="*/ 1117 h 1230"/>
                <a:gd name="T30" fmla="*/ 2021 w 2024"/>
                <a:gd name="T31" fmla="*/ 113 h 1230"/>
                <a:gd name="T32" fmla="*/ 1911 w 2024"/>
                <a:gd name="T33" fmla="*/ 3 h 1230"/>
                <a:gd name="T34" fmla="*/ 113 w 2024"/>
                <a:gd name="T35" fmla="*/ 3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4" h="1230">
                  <a:moveTo>
                    <a:pt x="1911" y="1230"/>
                  </a:moveTo>
                  <a:cubicBezTo>
                    <a:pt x="113" y="1230"/>
                    <a:pt x="113" y="1230"/>
                    <a:pt x="113" y="1230"/>
                  </a:cubicBezTo>
                  <a:cubicBezTo>
                    <a:pt x="50" y="1230"/>
                    <a:pt x="0" y="1179"/>
                    <a:pt x="0" y="111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51"/>
                    <a:pt x="50" y="0"/>
                    <a:pt x="113" y="0"/>
                  </a:cubicBezTo>
                  <a:cubicBezTo>
                    <a:pt x="1911" y="0"/>
                    <a:pt x="1911" y="0"/>
                    <a:pt x="1911" y="0"/>
                  </a:cubicBezTo>
                  <a:cubicBezTo>
                    <a:pt x="1974" y="0"/>
                    <a:pt x="2024" y="51"/>
                    <a:pt x="2024" y="113"/>
                  </a:cubicBezTo>
                  <a:cubicBezTo>
                    <a:pt x="2024" y="1117"/>
                    <a:pt x="2024" y="1117"/>
                    <a:pt x="2024" y="1117"/>
                  </a:cubicBezTo>
                  <a:cubicBezTo>
                    <a:pt x="2024" y="1179"/>
                    <a:pt x="1974" y="1230"/>
                    <a:pt x="1911" y="1230"/>
                  </a:cubicBezTo>
                  <a:close/>
                  <a:moveTo>
                    <a:pt x="113" y="3"/>
                  </a:moveTo>
                  <a:cubicBezTo>
                    <a:pt x="52" y="3"/>
                    <a:pt x="3" y="53"/>
                    <a:pt x="3" y="113"/>
                  </a:cubicBezTo>
                  <a:cubicBezTo>
                    <a:pt x="3" y="1117"/>
                    <a:pt x="3" y="1117"/>
                    <a:pt x="3" y="1117"/>
                  </a:cubicBezTo>
                  <a:cubicBezTo>
                    <a:pt x="3" y="1177"/>
                    <a:pt x="52" y="1227"/>
                    <a:pt x="113" y="1227"/>
                  </a:cubicBezTo>
                  <a:cubicBezTo>
                    <a:pt x="1911" y="1227"/>
                    <a:pt x="1911" y="1227"/>
                    <a:pt x="1911" y="1227"/>
                  </a:cubicBezTo>
                  <a:cubicBezTo>
                    <a:pt x="1972" y="1227"/>
                    <a:pt x="2021" y="1177"/>
                    <a:pt x="2021" y="1117"/>
                  </a:cubicBezTo>
                  <a:cubicBezTo>
                    <a:pt x="2021" y="113"/>
                    <a:pt x="2021" y="113"/>
                    <a:pt x="2021" y="113"/>
                  </a:cubicBezTo>
                  <a:cubicBezTo>
                    <a:pt x="2021" y="53"/>
                    <a:pt x="1972" y="3"/>
                    <a:pt x="1911" y="3"/>
                  </a:cubicBezTo>
                  <a:lnTo>
                    <a:pt x="11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0" name="Rectangle 11">
            <a:extLst>
              <a:ext uri="{FF2B5EF4-FFF2-40B4-BE49-F238E27FC236}">
                <a16:creationId xmlns:a16="http://schemas.microsoft.com/office/drawing/2014/main" id="{97B57806-E9AB-5EC4-12E3-05DB41218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37117" y="1622094"/>
            <a:ext cx="30887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UA" sz="23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Montserrat SemiBold" panose="00000700000000000000" pitchFamily="50" charset="-52"/>
              </a:rPr>
              <a:t>Sensors for Obstacle Detection</a:t>
            </a:r>
            <a:endParaRPr kumimoji="0" lang="ru-UA" altLang="ru-UA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9000E774-FA23-3A77-7679-F40EBF8F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457" y="7394943"/>
            <a:ext cx="276357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UA" sz="2300" b="1" i="0" u="none" strike="noStrike" kern="0" cap="none" spc="0" normalizeH="0" baseline="0" noProof="0" dirty="0">
                <a:ln>
                  <a:noFill/>
                </a:ln>
                <a:solidFill>
                  <a:srgbClr val="032940"/>
                </a:solidFill>
                <a:effectLst/>
                <a:uLnTx/>
                <a:uFillTx/>
                <a:latin typeface="Montserrat SemiBold" panose="00000700000000000000" pitchFamily="50" charset="-52"/>
              </a:rPr>
              <a:t>Working Principle</a:t>
            </a:r>
            <a:endParaRPr kumimoji="0" lang="ru-UA" altLang="ru-UA" sz="1800" b="0" i="0" u="none" strike="noStrike" kern="0" cap="none" spc="0" normalizeH="0" baseline="0" noProof="0" dirty="0">
              <a:ln>
                <a:noFill/>
              </a:ln>
              <a:solidFill>
                <a:srgbClr val="032940"/>
              </a:solidFill>
              <a:effectLst/>
              <a:uLnTx/>
              <a:uFillTx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F94090-9E39-DD8C-7DA1-7BECCBB083DD}"/>
              </a:ext>
            </a:extLst>
          </p:cNvPr>
          <p:cNvSpPr txBox="1"/>
          <p:nvPr/>
        </p:nvSpPr>
        <p:spPr>
          <a:xfrm>
            <a:off x="-3239101" y="2769017"/>
            <a:ext cx="28927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Ultrasonic Sensors: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Emit sound waves and measure the time taken for the echo to return to calculate distance.</a:t>
            </a:r>
            <a:endParaRPr lang="ar-EG" dirty="0">
              <a:solidFill>
                <a:schemeClr val="bg2">
                  <a:lumMod val="1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Infrared Sensors:</a:t>
            </a:r>
            <a:endParaRPr lang="ar-EG" sz="2800" dirty="0">
              <a:solidFill>
                <a:schemeClr val="bg2">
                  <a:lumMod val="1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 Measure reflected IR light to detect nearby objects.</a:t>
            </a:r>
            <a:endParaRPr lang="ru-UA" dirty="0">
              <a:solidFill>
                <a:schemeClr val="bg2">
                  <a:lumMod val="10000"/>
                </a:schemeClr>
              </a:solidFill>
              <a:latin typeface="Montserrat Light" panose="00000400000000000000" pitchFamily="50" charset="-52"/>
              <a:cs typeface="TheSans" panose="020B0803040302020203" pitchFamily="34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3A11AC-3C98-246A-F432-7CC7731E4012}"/>
              </a:ext>
            </a:extLst>
          </p:cNvPr>
          <p:cNvSpPr txBox="1"/>
          <p:nvPr/>
        </p:nvSpPr>
        <p:spPr>
          <a:xfrm>
            <a:off x="6359033" y="8544803"/>
            <a:ext cx="2565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Continuously scan for obstacles.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Calculate distance and determine if the path is clear.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Navigate around detected obstacles.</a:t>
            </a:r>
            <a:endParaRPr lang="ru-UA" dirty="0">
              <a:solidFill>
                <a:schemeClr val="bg2">
                  <a:lumMod val="10000"/>
                </a:schemeClr>
              </a:solidFill>
              <a:latin typeface="Montserrat Light" panose="00000400000000000000" pitchFamily="50" charset="-52"/>
              <a:cs typeface="TheSans" panose="020B0803040302020203" pitchFamily="34" charset="-7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396E00-32B6-A4DD-71D3-4A2164DDF9FA}"/>
              </a:ext>
            </a:extLst>
          </p:cNvPr>
          <p:cNvSpPr txBox="1"/>
          <p:nvPr/>
        </p:nvSpPr>
        <p:spPr>
          <a:xfrm>
            <a:off x="12020066" y="469780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Obstacle Avoidance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576E-4A77-0DD1-E0F8-44337F8A519F}"/>
              </a:ext>
            </a:extLst>
          </p:cNvPr>
          <p:cNvSpPr txBox="1"/>
          <p:nvPr/>
        </p:nvSpPr>
        <p:spPr>
          <a:xfrm>
            <a:off x="528229" y="5083265"/>
            <a:ext cx="344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Servo Positioning Algorithms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4BA904-415B-0764-EB80-07CBC195E3DF}"/>
              </a:ext>
            </a:extLst>
          </p:cNvPr>
          <p:cNvSpPr txBox="1"/>
          <p:nvPr/>
        </p:nvSpPr>
        <p:spPr>
          <a:xfrm>
            <a:off x="468525" y="2769017"/>
            <a:ext cx="3507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Obstacle Detection and Response Algorithm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990083-AEA2-8D76-BEB8-2E907BA13D57}"/>
              </a:ext>
            </a:extLst>
          </p:cNvPr>
          <p:cNvSpPr txBox="1"/>
          <p:nvPr/>
        </p:nvSpPr>
        <p:spPr>
          <a:xfrm>
            <a:off x="8006051" y="2589645"/>
            <a:ext cx="4324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Distance Measurement 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B69C8-4EFA-B6F5-4ADB-58C13CFCCD9E}"/>
              </a:ext>
            </a:extLst>
          </p:cNvPr>
          <p:cNvSpPr txBox="1"/>
          <p:nvPr/>
        </p:nvSpPr>
        <p:spPr>
          <a:xfrm>
            <a:off x="8352910" y="5028608"/>
            <a:ext cx="332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Movement Control Algorithms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5B963EFE-29ED-06A3-2C0C-D3F7D853CF9E}"/>
              </a:ext>
            </a:extLst>
          </p:cNvPr>
          <p:cNvSpPr>
            <a:spLocks/>
          </p:cNvSpPr>
          <p:nvPr/>
        </p:nvSpPr>
        <p:spPr bwMode="auto">
          <a:xfrm rot="2700000">
            <a:off x="5861167" y="1992257"/>
            <a:ext cx="2257425" cy="2925763"/>
          </a:xfrm>
          <a:custGeom>
            <a:avLst/>
            <a:gdLst>
              <a:gd name="T0" fmla="*/ 325 w 441"/>
              <a:gd name="T1" fmla="*/ 580 h 580"/>
              <a:gd name="T2" fmla="*/ 321 w 441"/>
              <a:gd name="T3" fmla="*/ 578 h 580"/>
              <a:gd name="T4" fmla="*/ 303 w 441"/>
              <a:gd name="T5" fmla="*/ 551 h 580"/>
              <a:gd name="T6" fmla="*/ 297 w 441"/>
              <a:gd name="T7" fmla="*/ 521 h 580"/>
              <a:gd name="T8" fmla="*/ 303 w 441"/>
              <a:gd name="T9" fmla="*/ 490 h 580"/>
              <a:gd name="T10" fmla="*/ 321 w 441"/>
              <a:gd name="T11" fmla="*/ 463 h 580"/>
              <a:gd name="T12" fmla="*/ 387 w 441"/>
              <a:gd name="T13" fmla="*/ 397 h 580"/>
              <a:gd name="T14" fmla="*/ 340 w 441"/>
              <a:gd name="T15" fmla="*/ 350 h 580"/>
              <a:gd name="T16" fmla="*/ 340 w 441"/>
              <a:gd name="T17" fmla="*/ 343 h 580"/>
              <a:gd name="T18" fmla="*/ 410 w 441"/>
              <a:gd name="T19" fmla="*/ 273 h 580"/>
              <a:gd name="T20" fmla="*/ 425 w 441"/>
              <a:gd name="T21" fmla="*/ 250 h 580"/>
              <a:gd name="T22" fmla="*/ 430 w 441"/>
              <a:gd name="T23" fmla="*/ 223 h 580"/>
              <a:gd name="T24" fmla="*/ 425 w 441"/>
              <a:gd name="T25" fmla="*/ 196 h 580"/>
              <a:gd name="T26" fmla="*/ 410 w 441"/>
              <a:gd name="T27" fmla="*/ 173 h 580"/>
              <a:gd name="T28" fmla="*/ 270 w 441"/>
              <a:gd name="T29" fmla="*/ 34 h 580"/>
              <a:gd name="T30" fmla="*/ 247 w 441"/>
              <a:gd name="T31" fmla="*/ 18 h 580"/>
              <a:gd name="T32" fmla="*/ 194 w 441"/>
              <a:gd name="T33" fmla="*/ 18 h 580"/>
              <a:gd name="T34" fmla="*/ 170 w 441"/>
              <a:gd name="T35" fmla="*/ 34 h 580"/>
              <a:gd name="T36" fmla="*/ 31 w 441"/>
              <a:gd name="T37" fmla="*/ 173 h 580"/>
              <a:gd name="T38" fmla="*/ 15 w 441"/>
              <a:gd name="T39" fmla="*/ 196 h 580"/>
              <a:gd name="T40" fmla="*/ 10 w 441"/>
              <a:gd name="T41" fmla="*/ 223 h 580"/>
              <a:gd name="T42" fmla="*/ 15 w 441"/>
              <a:gd name="T43" fmla="*/ 250 h 580"/>
              <a:gd name="T44" fmla="*/ 31 w 441"/>
              <a:gd name="T45" fmla="*/ 273 h 580"/>
              <a:gd name="T46" fmla="*/ 31 w 441"/>
              <a:gd name="T47" fmla="*/ 281 h 580"/>
              <a:gd name="T48" fmla="*/ 24 w 441"/>
              <a:gd name="T49" fmla="*/ 281 h 580"/>
              <a:gd name="T50" fmla="*/ 6 w 441"/>
              <a:gd name="T51" fmla="*/ 254 h 580"/>
              <a:gd name="T52" fmla="*/ 0 w 441"/>
              <a:gd name="T53" fmla="*/ 223 h 580"/>
              <a:gd name="T54" fmla="*/ 6 w 441"/>
              <a:gd name="T55" fmla="*/ 192 h 580"/>
              <a:gd name="T56" fmla="*/ 24 w 441"/>
              <a:gd name="T57" fmla="*/ 165 h 580"/>
              <a:gd name="T58" fmla="*/ 163 w 441"/>
              <a:gd name="T59" fmla="*/ 26 h 580"/>
              <a:gd name="T60" fmla="*/ 190 w 441"/>
              <a:gd name="T61" fmla="*/ 8 h 580"/>
              <a:gd name="T62" fmla="*/ 251 w 441"/>
              <a:gd name="T63" fmla="*/ 8 h 580"/>
              <a:gd name="T64" fmla="*/ 278 w 441"/>
              <a:gd name="T65" fmla="*/ 26 h 580"/>
              <a:gd name="T66" fmla="*/ 417 w 441"/>
              <a:gd name="T67" fmla="*/ 165 h 580"/>
              <a:gd name="T68" fmla="*/ 435 w 441"/>
              <a:gd name="T69" fmla="*/ 192 h 580"/>
              <a:gd name="T70" fmla="*/ 441 w 441"/>
              <a:gd name="T71" fmla="*/ 223 h 580"/>
              <a:gd name="T72" fmla="*/ 435 w 441"/>
              <a:gd name="T73" fmla="*/ 254 h 580"/>
              <a:gd name="T74" fmla="*/ 417 w 441"/>
              <a:gd name="T75" fmla="*/ 281 h 580"/>
              <a:gd name="T76" fmla="*/ 351 w 441"/>
              <a:gd name="T77" fmla="*/ 346 h 580"/>
              <a:gd name="T78" fmla="*/ 398 w 441"/>
              <a:gd name="T79" fmla="*/ 393 h 580"/>
              <a:gd name="T80" fmla="*/ 400 w 441"/>
              <a:gd name="T81" fmla="*/ 397 h 580"/>
              <a:gd name="T82" fmla="*/ 398 w 441"/>
              <a:gd name="T83" fmla="*/ 401 h 580"/>
              <a:gd name="T84" fmla="*/ 328 w 441"/>
              <a:gd name="T85" fmla="*/ 470 h 580"/>
              <a:gd name="T86" fmla="*/ 313 w 441"/>
              <a:gd name="T87" fmla="*/ 494 h 580"/>
              <a:gd name="T88" fmla="*/ 308 w 441"/>
              <a:gd name="T89" fmla="*/ 521 h 580"/>
              <a:gd name="T90" fmla="*/ 313 w 441"/>
              <a:gd name="T91" fmla="*/ 547 h 580"/>
              <a:gd name="T92" fmla="*/ 328 w 441"/>
              <a:gd name="T93" fmla="*/ 571 h 580"/>
              <a:gd name="T94" fmla="*/ 328 w 441"/>
              <a:gd name="T95" fmla="*/ 578 h 580"/>
              <a:gd name="T96" fmla="*/ 325 w 441"/>
              <a:gd name="T97" fmla="*/ 580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41" h="580">
                <a:moveTo>
                  <a:pt x="325" y="580"/>
                </a:moveTo>
                <a:cubicBezTo>
                  <a:pt x="323" y="580"/>
                  <a:pt x="322" y="579"/>
                  <a:pt x="321" y="578"/>
                </a:cubicBezTo>
                <a:cubicBezTo>
                  <a:pt x="313" y="570"/>
                  <a:pt x="307" y="561"/>
                  <a:pt x="303" y="551"/>
                </a:cubicBezTo>
                <a:cubicBezTo>
                  <a:pt x="299" y="541"/>
                  <a:pt x="297" y="531"/>
                  <a:pt x="297" y="521"/>
                </a:cubicBezTo>
                <a:cubicBezTo>
                  <a:pt x="297" y="510"/>
                  <a:pt x="299" y="500"/>
                  <a:pt x="303" y="490"/>
                </a:cubicBezTo>
                <a:cubicBezTo>
                  <a:pt x="307" y="480"/>
                  <a:pt x="313" y="471"/>
                  <a:pt x="321" y="463"/>
                </a:cubicBezTo>
                <a:cubicBezTo>
                  <a:pt x="387" y="397"/>
                  <a:pt x="387" y="397"/>
                  <a:pt x="387" y="397"/>
                </a:cubicBezTo>
                <a:cubicBezTo>
                  <a:pt x="340" y="350"/>
                  <a:pt x="340" y="350"/>
                  <a:pt x="340" y="350"/>
                </a:cubicBezTo>
                <a:cubicBezTo>
                  <a:pt x="338" y="348"/>
                  <a:pt x="338" y="345"/>
                  <a:pt x="340" y="343"/>
                </a:cubicBezTo>
                <a:cubicBezTo>
                  <a:pt x="410" y="273"/>
                  <a:pt x="410" y="273"/>
                  <a:pt x="410" y="273"/>
                </a:cubicBezTo>
                <a:cubicBezTo>
                  <a:pt x="416" y="266"/>
                  <a:pt x="422" y="259"/>
                  <a:pt x="425" y="250"/>
                </a:cubicBezTo>
                <a:cubicBezTo>
                  <a:pt x="429" y="241"/>
                  <a:pt x="430" y="232"/>
                  <a:pt x="430" y="223"/>
                </a:cubicBezTo>
                <a:cubicBezTo>
                  <a:pt x="430" y="214"/>
                  <a:pt x="429" y="205"/>
                  <a:pt x="425" y="196"/>
                </a:cubicBezTo>
                <a:cubicBezTo>
                  <a:pt x="422" y="187"/>
                  <a:pt x="416" y="180"/>
                  <a:pt x="410" y="173"/>
                </a:cubicBezTo>
                <a:cubicBezTo>
                  <a:pt x="270" y="34"/>
                  <a:pt x="270" y="34"/>
                  <a:pt x="270" y="34"/>
                </a:cubicBezTo>
                <a:cubicBezTo>
                  <a:pt x="264" y="27"/>
                  <a:pt x="256" y="22"/>
                  <a:pt x="247" y="18"/>
                </a:cubicBezTo>
                <a:cubicBezTo>
                  <a:pt x="230" y="11"/>
                  <a:pt x="211" y="11"/>
                  <a:pt x="194" y="18"/>
                </a:cubicBezTo>
                <a:cubicBezTo>
                  <a:pt x="185" y="22"/>
                  <a:pt x="177" y="27"/>
                  <a:pt x="170" y="3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24" y="180"/>
                  <a:pt x="19" y="187"/>
                  <a:pt x="15" y="196"/>
                </a:cubicBezTo>
                <a:cubicBezTo>
                  <a:pt x="12" y="205"/>
                  <a:pt x="10" y="214"/>
                  <a:pt x="10" y="223"/>
                </a:cubicBezTo>
                <a:cubicBezTo>
                  <a:pt x="10" y="232"/>
                  <a:pt x="12" y="241"/>
                  <a:pt x="15" y="250"/>
                </a:cubicBezTo>
                <a:cubicBezTo>
                  <a:pt x="19" y="259"/>
                  <a:pt x="24" y="266"/>
                  <a:pt x="31" y="273"/>
                </a:cubicBezTo>
                <a:cubicBezTo>
                  <a:pt x="33" y="275"/>
                  <a:pt x="33" y="279"/>
                  <a:pt x="31" y="281"/>
                </a:cubicBezTo>
                <a:cubicBezTo>
                  <a:pt x="29" y="283"/>
                  <a:pt x="26" y="283"/>
                  <a:pt x="24" y="281"/>
                </a:cubicBezTo>
                <a:cubicBezTo>
                  <a:pt x="16" y="273"/>
                  <a:pt x="10" y="264"/>
                  <a:pt x="6" y="254"/>
                </a:cubicBezTo>
                <a:cubicBezTo>
                  <a:pt x="2" y="244"/>
                  <a:pt x="0" y="234"/>
                  <a:pt x="0" y="223"/>
                </a:cubicBezTo>
                <a:cubicBezTo>
                  <a:pt x="0" y="212"/>
                  <a:pt x="2" y="202"/>
                  <a:pt x="6" y="192"/>
                </a:cubicBezTo>
                <a:cubicBezTo>
                  <a:pt x="10" y="182"/>
                  <a:pt x="16" y="173"/>
                  <a:pt x="24" y="165"/>
                </a:cubicBezTo>
                <a:cubicBezTo>
                  <a:pt x="163" y="26"/>
                  <a:pt x="163" y="26"/>
                  <a:pt x="163" y="26"/>
                </a:cubicBezTo>
                <a:cubicBezTo>
                  <a:pt x="170" y="18"/>
                  <a:pt x="179" y="12"/>
                  <a:pt x="190" y="8"/>
                </a:cubicBezTo>
                <a:cubicBezTo>
                  <a:pt x="209" y="0"/>
                  <a:pt x="231" y="0"/>
                  <a:pt x="251" y="8"/>
                </a:cubicBezTo>
                <a:cubicBezTo>
                  <a:pt x="261" y="12"/>
                  <a:pt x="270" y="18"/>
                  <a:pt x="278" y="26"/>
                </a:cubicBezTo>
                <a:cubicBezTo>
                  <a:pt x="417" y="165"/>
                  <a:pt x="417" y="165"/>
                  <a:pt x="417" y="165"/>
                </a:cubicBezTo>
                <a:cubicBezTo>
                  <a:pt x="425" y="173"/>
                  <a:pt x="431" y="182"/>
                  <a:pt x="435" y="192"/>
                </a:cubicBezTo>
                <a:cubicBezTo>
                  <a:pt x="439" y="202"/>
                  <a:pt x="441" y="212"/>
                  <a:pt x="441" y="223"/>
                </a:cubicBezTo>
                <a:cubicBezTo>
                  <a:pt x="441" y="234"/>
                  <a:pt x="439" y="244"/>
                  <a:pt x="435" y="254"/>
                </a:cubicBezTo>
                <a:cubicBezTo>
                  <a:pt x="431" y="264"/>
                  <a:pt x="425" y="273"/>
                  <a:pt x="417" y="281"/>
                </a:cubicBezTo>
                <a:cubicBezTo>
                  <a:pt x="351" y="346"/>
                  <a:pt x="351" y="346"/>
                  <a:pt x="351" y="346"/>
                </a:cubicBezTo>
                <a:cubicBezTo>
                  <a:pt x="398" y="393"/>
                  <a:pt x="398" y="393"/>
                  <a:pt x="398" y="393"/>
                </a:cubicBezTo>
                <a:cubicBezTo>
                  <a:pt x="399" y="394"/>
                  <a:pt x="400" y="396"/>
                  <a:pt x="400" y="397"/>
                </a:cubicBezTo>
                <a:cubicBezTo>
                  <a:pt x="400" y="398"/>
                  <a:pt x="399" y="400"/>
                  <a:pt x="398" y="401"/>
                </a:cubicBezTo>
                <a:cubicBezTo>
                  <a:pt x="328" y="470"/>
                  <a:pt x="328" y="470"/>
                  <a:pt x="328" y="470"/>
                </a:cubicBezTo>
                <a:cubicBezTo>
                  <a:pt x="322" y="477"/>
                  <a:pt x="316" y="485"/>
                  <a:pt x="313" y="494"/>
                </a:cubicBezTo>
                <a:cubicBezTo>
                  <a:pt x="309" y="502"/>
                  <a:pt x="308" y="511"/>
                  <a:pt x="308" y="521"/>
                </a:cubicBezTo>
                <a:cubicBezTo>
                  <a:pt x="308" y="530"/>
                  <a:pt x="309" y="539"/>
                  <a:pt x="313" y="547"/>
                </a:cubicBezTo>
                <a:cubicBezTo>
                  <a:pt x="316" y="556"/>
                  <a:pt x="322" y="564"/>
                  <a:pt x="328" y="571"/>
                </a:cubicBezTo>
                <a:cubicBezTo>
                  <a:pt x="331" y="573"/>
                  <a:pt x="331" y="576"/>
                  <a:pt x="328" y="578"/>
                </a:cubicBezTo>
                <a:cubicBezTo>
                  <a:pt x="327" y="579"/>
                  <a:pt x="326" y="580"/>
                  <a:pt x="325" y="580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9974599-4F1E-C68D-4AAE-BDCE93C0AF77}"/>
              </a:ext>
            </a:extLst>
          </p:cNvPr>
          <p:cNvSpPr>
            <a:spLocks/>
          </p:cNvSpPr>
          <p:nvPr/>
        </p:nvSpPr>
        <p:spPr bwMode="auto">
          <a:xfrm rot="2700000">
            <a:off x="5505992" y="3977790"/>
            <a:ext cx="2973388" cy="2233613"/>
          </a:xfrm>
          <a:custGeom>
            <a:avLst/>
            <a:gdLst>
              <a:gd name="T0" fmla="*/ 361 w 581"/>
              <a:gd name="T1" fmla="*/ 443 h 443"/>
              <a:gd name="T2" fmla="*/ 330 w 581"/>
              <a:gd name="T3" fmla="*/ 437 h 443"/>
              <a:gd name="T4" fmla="*/ 303 w 581"/>
              <a:gd name="T5" fmla="*/ 419 h 443"/>
              <a:gd name="T6" fmla="*/ 237 w 581"/>
              <a:gd name="T7" fmla="*/ 353 h 443"/>
              <a:gd name="T8" fmla="*/ 187 w 581"/>
              <a:gd name="T9" fmla="*/ 404 h 443"/>
              <a:gd name="T10" fmla="*/ 183 w 581"/>
              <a:gd name="T11" fmla="*/ 405 h 443"/>
              <a:gd name="T12" fmla="*/ 183 w 581"/>
              <a:gd name="T13" fmla="*/ 405 h 443"/>
              <a:gd name="T14" fmla="*/ 179 w 581"/>
              <a:gd name="T15" fmla="*/ 404 h 443"/>
              <a:gd name="T16" fmla="*/ 110 w 581"/>
              <a:gd name="T17" fmla="*/ 334 h 443"/>
              <a:gd name="T18" fmla="*/ 86 w 581"/>
              <a:gd name="T19" fmla="*/ 319 h 443"/>
              <a:gd name="T20" fmla="*/ 33 w 581"/>
              <a:gd name="T21" fmla="*/ 319 h 443"/>
              <a:gd name="T22" fmla="*/ 9 w 581"/>
              <a:gd name="T23" fmla="*/ 334 h 443"/>
              <a:gd name="T24" fmla="*/ 2 w 581"/>
              <a:gd name="T25" fmla="*/ 334 h 443"/>
              <a:gd name="T26" fmla="*/ 2 w 581"/>
              <a:gd name="T27" fmla="*/ 327 h 443"/>
              <a:gd name="T28" fmla="*/ 29 w 581"/>
              <a:gd name="T29" fmla="*/ 309 h 443"/>
              <a:gd name="T30" fmla="*/ 90 w 581"/>
              <a:gd name="T31" fmla="*/ 309 h 443"/>
              <a:gd name="T32" fmla="*/ 117 w 581"/>
              <a:gd name="T33" fmla="*/ 327 h 443"/>
              <a:gd name="T34" fmla="*/ 183 w 581"/>
              <a:gd name="T35" fmla="*/ 393 h 443"/>
              <a:gd name="T36" fmla="*/ 234 w 581"/>
              <a:gd name="T37" fmla="*/ 342 h 443"/>
              <a:gd name="T38" fmla="*/ 241 w 581"/>
              <a:gd name="T39" fmla="*/ 342 h 443"/>
              <a:gd name="T40" fmla="*/ 311 w 581"/>
              <a:gd name="T41" fmla="*/ 412 h 443"/>
              <a:gd name="T42" fmla="*/ 334 w 581"/>
              <a:gd name="T43" fmla="*/ 427 h 443"/>
              <a:gd name="T44" fmla="*/ 388 w 581"/>
              <a:gd name="T45" fmla="*/ 427 h 443"/>
              <a:gd name="T46" fmla="*/ 411 w 581"/>
              <a:gd name="T47" fmla="*/ 412 h 443"/>
              <a:gd name="T48" fmla="*/ 550 w 581"/>
              <a:gd name="T49" fmla="*/ 273 h 443"/>
              <a:gd name="T50" fmla="*/ 566 w 581"/>
              <a:gd name="T51" fmla="*/ 249 h 443"/>
              <a:gd name="T52" fmla="*/ 571 w 581"/>
              <a:gd name="T53" fmla="*/ 223 h 443"/>
              <a:gd name="T54" fmla="*/ 566 w 581"/>
              <a:gd name="T55" fmla="*/ 196 h 443"/>
              <a:gd name="T56" fmla="*/ 550 w 581"/>
              <a:gd name="T57" fmla="*/ 172 h 443"/>
              <a:gd name="T58" fmla="*/ 411 w 581"/>
              <a:gd name="T59" fmla="*/ 33 h 443"/>
              <a:gd name="T60" fmla="*/ 388 w 581"/>
              <a:gd name="T61" fmla="*/ 18 h 443"/>
              <a:gd name="T62" fmla="*/ 334 w 581"/>
              <a:gd name="T63" fmla="*/ 18 h 443"/>
              <a:gd name="T64" fmla="*/ 311 w 581"/>
              <a:gd name="T65" fmla="*/ 33 h 443"/>
              <a:gd name="T66" fmla="*/ 303 w 581"/>
              <a:gd name="T67" fmla="*/ 33 h 443"/>
              <a:gd name="T68" fmla="*/ 303 w 581"/>
              <a:gd name="T69" fmla="*/ 26 h 443"/>
              <a:gd name="T70" fmla="*/ 330 w 581"/>
              <a:gd name="T71" fmla="*/ 8 h 443"/>
              <a:gd name="T72" fmla="*/ 391 w 581"/>
              <a:gd name="T73" fmla="*/ 8 h 443"/>
              <a:gd name="T74" fmla="*/ 418 w 581"/>
              <a:gd name="T75" fmla="*/ 26 h 443"/>
              <a:gd name="T76" fmla="*/ 558 w 581"/>
              <a:gd name="T77" fmla="*/ 165 h 443"/>
              <a:gd name="T78" fmla="*/ 575 w 581"/>
              <a:gd name="T79" fmla="*/ 192 h 443"/>
              <a:gd name="T80" fmla="*/ 581 w 581"/>
              <a:gd name="T81" fmla="*/ 223 h 443"/>
              <a:gd name="T82" fmla="*/ 575 w 581"/>
              <a:gd name="T83" fmla="*/ 253 h 443"/>
              <a:gd name="T84" fmla="*/ 558 w 581"/>
              <a:gd name="T85" fmla="*/ 280 h 443"/>
              <a:gd name="T86" fmla="*/ 418 w 581"/>
              <a:gd name="T87" fmla="*/ 419 h 443"/>
              <a:gd name="T88" fmla="*/ 391 w 581"/>
              <a:gd name="T89" fmla="*/ 437 h 443"/>
              <a:gd name="T90" fmla="*/ 361 w 581"/>
              <a:gd name="T91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1" h="443">
                <a:moveTo>
                  <a:pt x="361" y="443"/>
                </a:moveTo>
                <a:cubicBezTo>
                  <a:pt x="350" y="443"/>
                  <a:pt x="340" y="441"/>
                  <a:pt x="330" y="437"/>
                </a:cubicBezTo>
                <a:cubicBezTo>
                  <a:pt x="320" y="433"/>
                  <a:pt x="311" y="427"/>
                  <a:pt x="303" y="419"/>
                </a:cubicBezTo>
                <a:cubicBezTo>
                  <a:pt x="237" y="353"/>
                  <a:pt x="237" y="353"/>
                  <a:pt x="237" y="353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6" y="405"/>
                  <a:pt x="185" y="405"/>
                  <a:pt x="183" y="405"/>
                </a:cubicBezTo>
                <a:cubicBezTo>
                  <a:pt x="183" y="405"/>
                  <a:pt x="183" y="405"/>
                  <a:pt x="183" y="405"/>
                </a:cubicBezTo>
                <a:cubicBezTo>
                  <a:pt x="182" y="405"/>
                  <a:pt x="180" y="405"/>
                  <a:pt x="179" y="404"/>
                </a:cubicBezTo>
                <a:cubicBezTo>
                  <a:pt x="110" y="334"/>
                  <a:pt x="110" y="334"/>
                  <a:pt x="110" y="334"/>
                </a:cubicBezTo>
                <a:cubicBezTo>
                  <a:pt x="103" y="328"/>
                  <a:pt x="95" y="322"/>
                  <a:pt x="86" y="319"/>
                </a:cubicBezTo>
                <a:cubicBezTo>
                  <a:pt x="69" y="312"/>
                  <a:pt x="50" y="312"/>
                  <a:pt x="33" y="319"/>
                </a:cubicBezTo>
                <a:cubicBezTo>
                  <a:pt x="24" y="322"/>
                  <a:pt x="16" y="328"/>
                  <a:pt x="9" y="334"/>
                </a:cubicBezTo>
                <a:cubicBezTo>
                  <a:pt x="7" y="336"/>
                  <a:pt x="4" y="336"/>
                  <a:pt x="2" y="334"/>
                </a:cubicBezTo>
                <a:cubicBezTo>
                  <a:pt x="0" y="332"/>
                  <a:pt x="0" y="329"/>
                  <a:pt x="2" y="327"/>
                </a:cubicBezTo>
                <a:cubicBezTo>
                  <a:pt x="10" y="319"/>
                  <a:pt x="19" y="313"/>
                  <a:pt x="29" y="309"/>
                </a:cubicBezTo>
                <a:cubicBezTo>
                  <a:pt x="49" y="301"/>
                  <a:pt x="71" y="301"/>
                  <a:pt x="90" y="309"/>
                </a:cubicBezTo>
                <a:cubicBezTo>
                  <a:pt x="100" y="313"/>
                  <a:pt x="109" y="319"/>
                  <a:pt x="117" y="327"/>
                </a:cubicBezTo>
                <a:cubicBezTo>
                  <a:pt x="183" y="393"/>
                  <a:pt x="183" y="393"/>
                  <a:pt x="183" y="393"/>
                </a:cubicBezTo>
                <a:cubicBezTo>
                  <a:pt x="234" y="342"/>
                  <a:pt x="234" y="342"/>
                  <a:pt x="234" y="342"/>
                </a:cubicBezTo>
                <a:cubicBezTo>
                  <a:pt x="236" y="340"/>
                  <a:pt x="239" y="340"/>
                  <a:pt x="241" y="342"/>
                </a:cubicBezTo>
                <a:cubicBezTo>
                  <a:pt x="311" y="412"/>
                  <a:pt x="311" y="412"/>
                  <a:pt x="311" y="412"/>
                </a:cubicBezTo>
                <a:cubicBezTo>
                  <a:pt x="317" y="419"/>
                  <a:pt x="325" y="424"/>
                  <a:pt x="334" y="427"/>
                </a:cubicBezTo>
                <a:cubicBezTo>
                  <a:pt x="351" y="434"/>
                  <a:pt x="371" y="434"/>
                  <a:pt x="388" y="427"/>
                </a:cubicBezTo>
                <a:cubicBezTo>
                  <a:pt x="396" y="424"/>
                  <a:pt x="404" y="419"/>
                  <a:pt x="411" y="412"/>
                </a:cubicBezTo>
                <a:cubicBezTo>
                  <a:pt x="550" y="273"/>
                  <a:pt x="550" y="273"/>
                  <a:pt x="550" y="273"/>
                </a:cubicBezTo>
                <a:cubicBezTo>
                  <a:pt x="557" y="266"/>
                  <a:pt x="562" y="258"/>
                  <a:pt x="566" y="249"/>
                </a:cubicBezTo>
                <a:cubicBezTo>
                  <a:pt x="569" y="241"/>
                  <a:pt x="571" y="232"/>
                  <a:pt x="571" y="223"/>
                </a:cubicBezTo>
                <a:cubicBezTo>
                  <a:pt x="571" y="213"/>
                  <a:pt x="569" y="204"/>
                  <a:pt x="566" y="196"/>
                </a:cubicBezTo>
                <a:cubicBezTo>
                  <a:pt x="562" y="187"/>
                  <a:pt x="557" y="179"/>
                  <a:pt x="550" y="172"/>
                </a:cubicBezTo>
                <a:cubicBezTo>
                  <a:pt x="411" y="33"/>
                  <a:pt x="411" y="33"/>
                  <a:pt x="411" y="33"/>
                </a:cubicBezTo>
                <a:cubicBezTo>
                  <a:pt x="404" y="26"/>
                  <a:pt x="396" y="21"/>
                  <a:pt x="388" y="18"/>
                </a:cubicBezTo>
                <a:cubicBezTo>
                  <a:pt x="371" y="11"/>
                  <a:pt x="351" y="11"/>
                  <a:pt x="334" y="18"/>
                </a:cubicBezTo>
                <a:cubicBezTo>
                  <a:pt x="325" y="21"/>
                  <a:pt x="317" y="26"/>
                  <a:pt x="311" y="33"/>
                </a:cubicBezTo>
                <a:cubicBezTo>
                  <a:pt x="309" y="35"/>
                  <a:pt x="305" y="35"/>
                  <a:pt x="303" y="33"/>
                </a:cubicBezTo>
                <a:cubicBezTo>
                  <a:pt x="301" y="31"/>
                  <a:pt x="301" y="28"/>
                  <a:pt x="303" y="26"/>
                </a:cubicBezTo>
                <a:cubicBezTo>
                  <a:pt x="311" y="18"/>
                  <a:pt x="320" y="12"/>
                  <a:pt x="330" y="8"/>
                </a:cubicBezTo>
                <a:cubicBezTo>
                  <a:pt x="350" y="0"/>
                  <a:pt x="372" y="0"/>
                  <a:pt x="391" y="8"/>
                </a:cubicBezTo>
                <a:cubicBezTo>
                  <a:pt x="402" y="12"/>
                  <a:pt x="411" y="18"/>
                  <a:pt x="418" y="26"/>
                </a:cubicBezTo>
                <a:cubicBezTo>
                  <a:pt x="558" y="165"/>
                  <a:pt x="558" y="165"/>
                  <a:pt x="558" y="165"/>
                </a:cubicBezTo>
                <a:cubicBezTo>
                  <a:pt x="565" y="173"/>
                  <a:pt x="571" y="182"/>
                  <a:pt x="575" y="192"/>
                </a:cubicBezTo>
                <a:cubicBezTo>
                  <a:pt x="579" y="202"/>
                  <a:pt x="581" y="212"/>
                  <a:pt x="581" y="223"/>
                </a:cubicBezTo>
                <a:cubicBezTo>
                  <a:pt x="581" y="233"/>
                  <a:pt x="579" y="243"/>
                  <a:pt x="575" y="253"/>
                </a:cubicBezTo>
                <a:cubicBezTo>
                  <a:pt x="571" y="263"/>
                  <a:pt x="565" y="272"/>
                  <a:pt x="558" y="280"/>
                </a:cubicBezTo>
                <a:cubicBezTo>
                  <a:pt x="418" y="419"/>
                  <a:pt x="418" y="419"/>
                  <a:pt x="418" y="419"/>
                </a:cubicBezTo>
                <a:cubicBezTo>
                  <a:pt x="411" y="427"/>
                  <a:pt x="402" y="433"/>
                  <a:pt x="391" y="437"/>
                </a:cubicBezTo>
                <a:cubicBezTo>
                  <a:pt x="382" y="441"/>
                  <a:pt x="371" y="443"/>
                  <a:pt x="361" y="443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B73F404D-6A53-E869-F0C8-24F8AD93335B}"/>
              </a:ext>
            </a:extLst>
          </p:cNvPr>
          <p:cNvSpPr>
            <a:spLocks/>
          </p:cNvSpPr>
          <p:nvPr/>
        </p:nvSpPr>
        <p:spPr bwMode="auto">
          <a:xfrm rot="2700000">
            <a:off x="3829354" y="2332720"/>
            <a:ext cx="2978150" cy="2233613"/>
          </a:xfrm>
          <a:custGeom>
            <a:avLst/>
            <a:gdLst>
              <a:gd name="T0" fmla="*/ 221 w 582"/>
              <a:gd name="T1" fmla="*/ 443 h 443"/>
              <a:gd name="T2" fmla="*/ 190 w 582"/>
              <a:gd name="T3" fmla="*/ 437 h 443"/>
              <a:gd name="T4" fmla="*/ 163 w 582"/>
              <a:gd name="T5" fmla="*/ 419 h 443"/>
              <a:gd name="T6" fmla="*/ 24 w 582"/>
              <a:gd name="T7" fmla="*/ 280 h 443"/>
              <a:gd name="T8" fmla="*/ 6 w 582"/>
              <a:gd name="T9" fmla="*/ 253 h 443"/>
              <a:gd name="T10" fmla="*/ 0 w 582"/>
              <a:gd name="T11" fmla="*/ 222 h 443"/>
              <a:gd name="T12" fmla="*/ 6 w 582"/>
              <a:gd name="T13" fmla="*/ 191 h 443"/>
              <a:gd name="T14" fmla="*/ 24 w 582"/>
              <a:gd name="T15" fmla="*/ 165 h 443"/>
              <a:gd name="T16" fmla="*/ 163 w 582"/>
              <a:gd name="T17" fmla="*/ 25 h 443"/>
              <a:gd name="T18" fmla="*/ 190 w 582"/>
              <a:gd name="T19" fmla="*/ 8 h 443"/>
              <a:gd name="T20" fmla="*/ 252 w 582"/>
              <a:gd name="T21" fmla="*/ 8 h 443"/>
              <a:gd name="T22" fmla="*/ 279 w 582"/>
              <a:gd name="T23" fmla="*/ 25 h 443"/>
              <a:gd name="T24" fmla="*/ 345 w 582"/>
              <a:gd name="T25" fmla="*/ 91 h 443"/>
              <a:gd name="T26" fmla="*/ 395 w 582"/>
              <a:gd name="T27" fmla="*/ 41 h 443"/>
              <a:gd name="T28" fmla="*/ 402 w 582"/>
              <a:gd name="T29" fmla="*/ 41 h 443"/>
              <a:gd name="T30" fmla="*/ 472 w 582"/>
              <a:gd name="T31" fmla="*/ 110 h 443"/>
              <a:gd name="T32" fmla="*/ 496 w 582"/>
              <a:gd name="T33" fmla="*/ 126 h 443"/>
              <a:gd name="T34" fmla="*/ 549 w 582"/>
              <a:gd name="T35" fmla="*/ 126 h 443"/>
              <a:gd name="T36" fmla="*/ 572 w 582"/>
              <a:gd name="T37" fmla="*/ 110 h 443"/>
              <a:gd name="T38" fmla="*/ 580 w 582"/>
              <a:gd name="T39" fmla="*/ 110 h 443"/>
              <a:gd name="T40" fmla="*/ 580 w 582"/>
              <a:gd name="T41" fmla="*/ 118 h 443"/>
              <a:gd name="T42" fmla="*/ 553 w 582"/>
              <a:gd name="T43" fmla="*/ 136 h 443"/>
              <a:gd name="T44" fmla="*/ 492 w 582"/>
              <a:gd name="T45" fmla="*/ 136 h 443"/>
              <a:gd name="T46" fmla="*/ 465 w 582"/>
              <a:gd name="T47" fmla="*/ 118 h 443"/>
              <a:gd name="T48" fmla="*/ 399 w 582"/>
              <a:gd name="T49" fmla="*/ 52 h 443"/>
              <a:gd name="T50" fmla="*/ 348 w 582"/>
              <a:gd name="T51" fmla="*/ 102 h 443"/>
              <a:gd name="T52" fmla="*/ 341 w 582"/>
              <a:gd name="T53" fmla="*/ 102 h 443"/>
              <a:gd name="T54" fmla="*/ 271 w 582"/>
              <a:gd name="T55" fmla="*/ 33 h 443"/>
              <a:gd name="T56" fmla="*/ 248 w 582"/>
              <a:gd name="T57" fmla="*/ 17 h 443"/>
              <a:gd name="T58" fmla="*/ 194 w 582"/>
              <a:gd name="T59" fmla="*/ 17 h 443"/>
              <a:gd name="T60" fmla="*/ 171 w 582"/>
              <a:gd name="T61" fmla="*/ 33 h 443"/>
              <a:gd name="T62" fmla="*/ 32 w 582"/>
              <a:gd name="T63" fmla="*/ 172 h 443"/>
              <a:gd name="T64" fmla="*/ 16 w 582"/>
              <a:gd name="T65" fmla="*/ 195 h 443"/>
              <a:gd name="T66" fmla="*/ 11 w 582"/>
              <a:gd name="T67" fmla="*/ 222 h 443"/>
              <a:gd name="T68" fmla="*/ 16 w 582"/>
              <a:gd name="T69" fmla="*/ 249 h 443"/>
              <a:gd name="T70" fmla="*/ 32 w 582"/>
              <a:gd name="T71" fmla="*/ 272 h 443"/>
              <a:gd name="T72" fmla="*/ 171 w 582"/>
              <a:gd name="T73" fmla="*/ 411 h 443"/>
              <a:gd name="T74" fmla="*/ 194 w 582"/>
              <a:gd name="T75" fmla="*/ 427 h 443"/>
              <a:gd name="T76" fmla="*/ 248 w 582"/>
              <a:gd name="T77" fmla="*/ 427 h 443"/>
              <a:gd name="T78" fmla="*/ 271 w 582"/>
              <a:gd name="T79" fmla="*/ 411 h 443"/>
              <a:gd name="T80" fmla="*/ 279 w 582"/>
              <a:gd name="T81" fmla="*/ 411 h 443"/>
              <a:gd name="T82" fmla="*/ 279 w 582"/>
              <a:gd name="T83" fmla="*/ 419 h 443"/>
              <a:gd name="T84" fmla="*/ 252 w 582"/>
              <a:gd name="T85" fmla="*/ 437 h 443"/>
              <a:gd name="T86" fmla="*/ 221 w 582"/>
              <a:gd name="T87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2" h="443">
                <a:moveTo>
                  <a:pt x="221" y="443"/>
                </a:moveTo>
                <a:cubicBezTo>
                  <a:pt x="211" y="443"/>
                  <a:pt x="200" y="441"/>
                  <a:pt x="190" y="437"/>
                </a:cubicBezTo>
                <a:cubicBezTo>
                  <a:pt x="180" y="433"/>
                  <a:pt x="171" y="427"/>
                  <a:pt x="163" y="419"/>
                </a:cubicBezTo>
                <a:cubicBezTo>
                  <a:pt x="24" y="280"/>
                  <a:pt x="24" y="280"/>
                  <a:pt x="24" y="280"/>
                </a:cubicBezTo>
                <a:cubicBezTo>
                  <a:pt x="17" y="272"/>
                  <a:pt x="11" y="263"/>
                  <a:pt x="6" y="253"/>
                </a:cubicBezTo>
                <a:cubicBezTo>
                  <a:pt x="3" y="243"/>
                  <a:pt x="0" y="233"/>
                  <a:pt x="0" y="222"/>
                </a:cubicBezTo>
                <a:cubicBezTo>
                  <a:pt x="0" y="212"/>
                  <a:pt x="3" y="201"/>
                  <a:pt x="6" y="191"/>
                </a:cubicBezTo>
                <a:cubicBezTo>
                  <a:pt x="11" y="181"/>
                  <a:pt x="17" y="172"/>
                  <a:pt x="24" y="165"/>
                </a:cubicBezTo>
                <a:cubicBezTo>
                  <a:pt x="163" y="25"/>
                  <a:pt x="163" y="25"/>
                  <a:pt x="163" y="25"/>
                </a:cubicBezTo>
                <a:cubicBezTo>
                  <a:pt x="171" y="18"/>
                  <a:pt x="180" y="12"/>
                  <a:pt x="190" y="8"/>
                </a:cubicBezTo>
                <a:cubicBezTo>
                  <a:pt x="210" y="0"/>
                  <a:pt x="232" y="0"/>
                  <a:pt x="252" y="8"/>
                </a:cubicBezTo>
                <a:cubicBezTo>
                  <a:pt x="262" y="12"/>
                  <a:pt x="271" y="18"/>
                  <a:pt x="279" y="25"/>
                </a:cubicBezTo>
                <a:cubicBezTo>
                  <a:pt x="345" y="91"/>
                  <a:pt x="345" y="91"/>
                  <a:pt x="345" y="91"/>
                </a:cubicBezTo>
                <a:cubicBezTo>
                  <a:pt x="395" y="41"/>
                  <a:pt x="395" y="41"/>
                  <a:pt x="395" y="41"/>
                </a:cubicBezTo>
                <a:cubicBezTo>
                  <a:pt x="397" y="39"/>
                  <a:pt x="400" y="39"/>
                  <a:pt x="402" y="41"/>
                </a:cubicBezTo>
                <a:cubicBezTo>
                  <a:pt x="472" y="110"/>
                  <a:pt x="472" y="110"/>
                  <a:pt x="472" y="110"/>
                </a:cubicBezTo>
                <a:cubicBezTo>
                  <a:pt x="479" y="117"/>
                  <a:pt x="487" y="122"/>
                  <a:pt x="496" y="126"/>
                </a:cubicBezTo>
                <a:cubicBezTo>
                  <a:pt x="513" y="133"/>
                  <a:pt x="532" y="133"/>
                  <a:pt x="549" y="126"/>
                </a:cubicBezTo>
                <a:cubicBezTo>
                  <a:pt x="558" y="122"/>
                  <a:pt x="566" y="117"/>
                  <a:pt x="572" y="110"/>
                </a:cubicBezTo>
                <a:cubicBezTo>
                  <a:pt x="575" y="108"/>
                  <a:pt x="578" y="108"/>
                  <a:pt x="580" y="110"/>
                </a:cubicBezTo>
                <a:cubicBezTo>
                  <a:pt x="582" y="112"/>
                  <a:pt x="582" y="116"/>
                  <a:pt x="580" y="118"/>
                </a:cubicBezTo>
                <a:cubicBezTo>
                  <a:pt x="572" y="125"/>
                  <a:pt x="563" y="132"/>
                  <a:pt x="553" y="136"/>
                </a:cubicBezTo>
                <a:cubicBezTo>
                  <a:pt x="533" y="144"/>
                  <a:pt x="511" y="144"/>
                  <a:pt x="492" y="136"/>
                </a:cubicBezTo>
                <a:cubicBezTo>
                  <a:pt x="481" y="132"/>
                  <a:pt x="472" y="125"/>
                  <a:pt x="465" y="118"/>
                </a:cubicBezTo>
                <a:cubicBezTo>
                  <a:pt x="399" y="52"/>
                  <a:pt x="399" y="52"/>
                  <a:pt x="399" y="52"/>
                </a:cubicBezTo>
                <a:cubicBezTo>
                  <a:pt x="348" y="102"/>
                  <a:pt x="348" y="102"/>
                  <a:pt x="348" y="102"/>
                </a:cubicBezTo>
                <a:cubicBezTo>
                  <a:pt x="346" y="104"/>
                  <a:pt x="343" y="104"/>
                  <a:pt x="341" y="102"/>
                </a:cubicBezTo>
                <a:cubicBezTo>
                  <a:pt x="271" y="33"/>
                  <a:pt x="271" y="33"/>
                  <a:pt x="271" y="33"/>
                </a:cubicBezTo>
                <a:cubicBezTo>
                  <a:pt x="265" y="26"/>
                  <a:pt x="257" y="21"/>
                  <a:pt x="248" y="17"/>
                </a:cubicBezTo>
                <a:cubicBezTo>
                  <a:pt x="231" y="10"/>
                  <a:pt x="211" y="10"/>
                  <a:pt x="194" y="17"/>
                </a:cubicBezTo>
                <a:cubicBezTo>
                  <a:pt x="186" y="21"/>
                  <a:pt x="178" y="26"/>
                  <a:pt x="171" y="33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25" y="179"/>
                  <a:pt x="20" y="187"/>
                  <a:pt x="16" y="195"/>
                </a:cubicBezTo>
                <a:cubicBezTo>
                  <a:pt x="13" y="204"/>
                  <a:pt x="11" y="213"/>
                  <a:pt x="11" y="222"/>
                </a:cubicBezTo>
                <a:cubicBezTo>
                  <a:pt x="11" y="231"/>
                  <a:pt x="13" y="240"/>
                  <a:pt x="16" y="249"/>
                </a:cubicBezTo>
                <a:cubicBezTo>
                  <a:pt x="20" y="258"/>
                  <a:pt x="25" y="266"/>
                  <a:pt x="32" y="272"/>
                </a:cubicBezTo>
                <a:cubicBezTo>
                  <a:pt x="171" y="411"/>
                  <a:pt x="171" y="411"/>
                  <a:pt x="171" y="411"/>
                </a:cubicBezTo>
                <a:cubicBezTo>
                  <a:pt x="178" y="418"/>
                  <a:pt x="186" y="424"/>
                  <a:pt x="194" y="427"/>
                </a:cubicBezTo>
                <a:cubicBezTo>
                  <a:pt x="211" y="434"/>
                  <a:pt x="231" y="434"/>
                  <a:pt x="248" y="427"/>
                </a:cubicBezTo>
                <a:cubicBezTo>
                  <a:pt x="257" y="424"/>
                  <a:pt x="265" y="418"/>
                  <a:pt x="271" y="411"/>
                </a:cubicBezTo>
                <a:cubicBezTo>
                  <a:pt x="273" y="409"/>
                  <a:pt x="277" y="409"/>
                  <a:pt x="279" y="411"/>
                </a:cubicBezTo>
                <a:cubicBezTo>
                  <a:pt x="281" y="414"/>
                  <a:pt x="281" y="417"/>
                  <a:pt x="279" y="419"/>
                </a:cubicBezTo>
                <a:cubicBezTo>
                  <a:pt x="271" y="427"/>
                  <a:pt x="262" y="433"/>
                  <a:pt x="252" y="437"/>
                </a:cubicBezTo>
                <a:cubicBezTo>
                  <a:pt x="242" y="441"/>
                  <a:pt x="232" y="443"/>
                  <a:pt x="221" y="443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FA80C6BD-ABAC-F4BE-1624-80A76567119D}"/>
              </a:ext>
            </a:extLst>
          </p:cNvPr>
          <p:cNvSpPr>
            <a:spLocks/>
          </p:cNvSpPr>
          <p:nvPr/>
        </p:nvSpPr>
        <p:spPr bwMode="auto">
          <a:xfrm rot="2700000">
            <a:off x="4195890" y="3633904"/>
            <a:ext cx="2257425" cy="2914650"/>
          </a:xfrm>
          <a:custGeom>
            <a:avLst/>
            <a:gdLst>
              <a:gd name="T0" fmla="*/ 221 w 441"/>
              <a:gd name="T1" fmla="*/ 578 h 578"/>
              <a:gd name="T2" fmla="*/ 190 w 441"/>
              <a:gd name="T3" fmla="*/ 572 h 578"/>
              <a:gd name="T4" fmla="*/ 163 w 441"/>
              <a:gd name="T5" fmla="*/ 554 h 578"/>
              <a:gd name="T6" fmla="*/ 24 w 441"/>
              <a:gd name="T7" fmla="*/ 415 h 578"/>
              <a:gd name="T8" fmla="*/ 6 w 441"/>
              <a:gd name="T9" fmla="*/ 388 h 578"/>
              <a:gd name="T10" fmla="*/ 0 w 441"/>
              <a:gd name="T11" fmla="*/ 358 h 578"/>
              <a:gd name="T12" fmla="*/ 6 w 441"/>
              <a:gd name="T13" fmla="*/ 327 h 578"/>
              <a:gd name="T14" fmla="*/ 24 w 441"/>
              <a:gd name="T15" fmla="*/ 300 h 578"/>
              <a:gd name="T16" fmla="*/ 90 w 441"/>
              <a:gd name="T17" fmla="*/ 234 h 578"/>
              <a:gd name="T18" fmla="*/ 43 w 441"/>
              <a:gd name="T19" fmla="*/ 187 h 578"/>
              <a:gd name="T20" fmla="*/ 41 w 441"/>
              <a:gd name="T21" fmla="*/ 184 h 578"/>
              <a:gd name="T22" fmla="*/ 43 w 441"/>
              <a:gd name="T23" fmla="*/ 180 h 578"/>
              <a:gd name="T24" fmla="*/ 112 w 441"/>
              <a:gd name="T25" fmla="*/ 110 h 578"/>
              <a:gd name="T26" fmla="*/ 128 w 441"/>
              <a:gd name="T27" fmla="*/ 87 h 578"/>
              <a:gd name="T28" fmla="*/ 133 w 441"/>
              <a:gd name="T29" fmla="*/ 60 h 578"/>
              <a:gd name="T30" fmla="*/ 128 w 441"/>
              <a:gd name="T31" fmla="*/ 33 h 578"/>
              <a:gd name="T32" fmla="*/ 112 w 441"/>
              <a:gd name="T33" fmla="*/ 10 h 578"/>
              <a:gd name="T34" fmla="*/ 112 w 441"/>
              <a:gd name="T35" fmla="*/ 3 h 578"/>
              <a:gd name="T36" fmla="*/ 120 w 441"/>
              <a:gd name="T37" fmla="*/ 3 h 578"/>
              <a:gd name="T38" fmla="*/ 138 w 441"/>
              <a:gd name="T39" fmla="*/ 29 h 578"/>
              <a:gd name="T40" fmla="*/ 144 w 441"/>
              <a:gd name="T41" fmla="*/ 60 h 578"/>
              <a:gd name="T42" fmla="*/ 138 w 441"/>
              <a:gd name="T43" fmla="*/ 91 h 578"/>
              <a:gd name="T44" fmla="*/ 120 w 441"/>
              <a:gd name="T45" fmla="*/ 118 h 578"/>
              <a:gd name="T46" fmla="*/ 54 w 441"/>
              <a:gd name="T47" fmla="*/ 184 h 578"/>
              <a:gd name="T48" fmla="*/ 101 w 441"/>
              <a:gd name="T49" fmla="*/ 231 h 578"/>
              <a:gd name="T50" fmla="*/ 102 w 441"/>
              <a:gd name="T51" fmla="*/ 234 h 578"/>
              <a:gd name="T52" fmla="*/ 101 w 441"/>
              <a:gd name="T53" fmla="*/ 238 h 578"/>
              <a:gd name="T54" fmla="*/ 31 w 441"/>
              <a:gd name="T55" fmla="*/ 307 h 578"/>
              <a:gd name="T56" fmla="*/ 16 w 441"/>
              <a:gd name="T57" fmla="*/ 331 h 578"/>
              <a:gd name="T58" fmla="*/ 10 w 441"/>
              <a:gd name="T59" fmla="*/ 358 h 578"/>
              <a:gd name="T60" fmla="*/ 16 w 441"/>
              <a:gd name="T61" fmla="*/ 384 h 578"/>
              <a:gd name="T62" fmla="*/ 31 w 441"/>
              <a:gd name="T63" fmla="*/ 408 h 578"/>
              <a:gd name="T64" fmla="*/ 170 w 441"/>
              <a:gd name="T65" fmla="*/ 547 h 578"/>
              <a:gd name="T66" fmla="*/ 194 w 441"/>
              <a:gd name="T67" fmla="*/ 563 h 578"/>
              <a:gd name="T68" fmla="*/ 247 w 441"/>
              <a:gd name="T69" fmla="*/ 563 h 578"/>
              <a:gd name="T70" fmla="*/ 271 w 441"/>
              <a:gd name="T71" fmla="*/ 547 h 578"/>
              <a:gd name="T72" fmla="*/ 410 w 441"/>
              <a:gd name="T73" fmla="*/ 408 h 578"/>
              <a:gd name="T74" fmla="*/ 426 w 441"/>
              <a:gd name="T75" fmla="*/ 384 h 578"/>
              <a:gd name="T76" fmla="*/ 431 w 441"/>
              <a:gd name="T77" fmla="*/ 358 h 578"/>
              <a:gd name="T78" fmla="*/ 426 w 441"/>
              <a:gd name="T79" fmla="*/ 331 h 578"/>
              <a:gd name="T80" fmla="*/ 410 w 441"/>
              <a:gd name="T81" fmla="*/ 307 h 578"/>
              <a:gd name="T82" fmla="*/ 410 w 441"/>
              <a:gd name="T83" fmla="*/ 300 h 578"/>
              <a:gd name="T84" fmla="*/ 417 w 441"/>
              <a:gd name="T85" fmla="*/ 300 h 578"/>
              <a:gd name="T86" fmla="*/ 435 w 441"/>
              <a:gd name="T87" fmla="*/ 327 h 578"/>
              <a:gd name="T88" fmla="*/ 441 w 441"/>
              <a:gd name="T89" fmla="*/ 358 h 578"/>
              <a:gd name="T90" fmla="*/ 435 w 441"/>
              <a:gd name="T91" fmla="*/ 388 h 578"/>
              <a:gd name="T92" fmla="*/ 417 w 441"/>
              <a:gd name="T93" fmla="*/ 415 h 578"/>
              <a:gd name="T94" fmla="*/ 278 w 441"/>
              <a:gd name="T95" fmla="*/ 554 h 578"/>
              <a:gd name="T96" fmla="*/ 251 w 441"/>
              <a:gd name="T97" fmla="*/ 572 h 578"/>
              <a:gd name="T98" fmla="*/ 221 w 441"/>
              <a:gd name="T99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41" h="578">
                <a:moveTo>
                  <a:pt x="221" y="578"/>
                </a:moveTo>
                <a:cubicBezTo>
                  <a:pt x="210" y="578"/>
                  <a:pt x="200" y="576"/>
                  <a:pt x="190" y="572"/>
                </a:cubicBezTo>
                <a:cubicBezTo>
                  <a:pt x="180" y="568"/>
                  <a:pt x="171" y="562"/>
                  <a:pt x="163" y="554"/>
                </a:cubicBezTo>
                <a:cubicBezTo>
                  <a:pt x="24" y="415"/>
                  <a:pt x="24" y="415"/>
                  <a:pt x="24" y="415"/>
                </a:cubicBezTo>
                <a:cubicBezTo>
                  <a:pt x="16" y="408"/>
                  <a:pt x="10" y="398"/>
                  <a:pt x="6" y="388"/>
                </a:cubicBezTo>
                <a:cubicBezTo>
                  <a:pt x="2" y="379"/>
                  <a:pt x="0" y="368"/>
                  <a:pt x="0" y="358"/>
                </a:cubicBezTo>
                <a:cubicBezTo>
                  <a:pt x="0" y="347"/>
                  <a:pt x="2" y="337"/>
                  <a:pt x="6" y="327"/>
                </a:cubicBezTo>
                <a:cubicBezTo>
                  <a:pt x="10" y="317"/>
                  <a:pt x="16" y="308"/>
                  <a:pt x="24" y="300"/>
                </a:cubicBezTo>
                <a:cubicBezTo>
                  <a:pt x="90" y="234"/>
                  <a:pt x="90" y="234"/>
                  <a:pt x="90" y="234"/>
                </a:cubicBezTo>
                <a:cubicBezTo>
                  <a:pt x="43" y="187"/>
                  <a:pt x="43" y="187"/>
                  <a:pt x="43" y="187"/>
                </a:cubicBezTo>
                <a:cubicBezTo>
                  <a:pt x="42" y="186"/>
                  <a:pt x="41" y="185"/>
                  <a:pt x="41" y="184"/>
                </a:cubicBezTo>
                <a:cubicBezTo>
                  <a:pt x="41" y="182"/>
                  <a:pt x="42" y="181"/>
                  <a:pt x="43" y="180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9" y="104"/>
                  <a:pt x="124" y="96"/>
                  <a:pt x="128" y="87"/>
                </a:cubicBezTo>
                <a:cubicBezTo>
                  <a:pt x="132" y="78"/>
                  <a:pt x="133" y="69"/>
                  <a:pt x="133" y="60"/>
                </a:cubicBezTo>
                <a:cubicBezTo>
                  <a:pt x="133" y="51"/>
                  <a:pt x="132" y="42"/>
                  <a:pt x="128" y="33"/>
                </a:cubicBezTo>
                <a:cubicBezTo>
                  <a:pt x="124" y="25"/>
                  <a:pt x="119" y="17"/>
                  <a:pt x="112" y="10"/>
                </a:cubicBezTo>
                <a:cubicBezTo>
                  <a:pt x="110" y="8"/>
                  <a:pt x="110" y="5"/>
                  <a:pt x="112" y="3"/>
                </a:cubicBezTo>
                <a:cubicBezTo>
                  <a:pt x="114" y="0"/>
                  <a:pt x="118" y="0"/>
                  <a:pt x="120" y="3"/>
                </a:cubicBezTo>
                <a:cubicBezTo>
                  <a:pt x="128" y="10"/>
                  <a:pt x="134" y="19"/>
                  <a:pt x="138" y="29"/>
                </a:cubicBezTo>
                <a:cubicBezTo>
                  <a:pt x="142" y="39"/>
                  <a:pt x="144" y="50"/>
                  <a:pt x="144" y="60"/>
                </a:cubicBezTo>
                <a:cubicBezTo>
                  <a:pt x="144" y="71"/>
                  <a:pt x="142" y="81"/>
                  <a:pt x="138" y="91"/>
                </a:cubicBezTo>
                <a:cubicBezTo>
                  <a:pt x="134" y="101"/>
                  <a:pt x="128" y="110"/>
                  <a:pt x="120" y="118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101" y="231"/>
                  <a:pt x="101" y="231"/>
                  <a:pt x="101" y="231"/>
                </a:cubicBezTo>
                <a:cubicBezTo>
                  <a:pt x="102" y="232"/>
                  <a:pt x="102" y="233"/>
                  <a:pt x="102" y="234"/>
                </a:cubicBezTo>
                <a:cubicBezTo>
                  <a:pt x="102" y="236"/>
                  <a:pt x="102" y="237"/>
                  <a:pt x="101" y="238"/>
                </a:cubicBezTo>
                <a:cubicBezTo>
                  <a:pt x="31" y="307"/>
                  <a:pt x="31" y="307"/>
                  <a:pt x="31" y="307"/>
                </a:cubicBezTo>
                <a:cubicBezTo>
                  <a:pt x="25" y="314"/>
                  <a:pt x="19" y="322"/>
                  <a:pt x="16" y="331"/>
                </a:cubicBezTo>
                <a:cubicBezTo>
                  <a:pt x="12" y="339"/>
                  <a:pt x="10" y="348"/>
                  <a:pt x="10" y="358"/>
                </a:cubicBezTo>
                <a:cubicBezTo>
                  <a:pt x="10" y="367"/>
                  <a:pt x="12" y="376"/>
                  <a:pt x="16" y="384"/>
                </a:cubicBezTo>
                <a:cubicBezTo>
                  <a:pt x="19" y="393"/>
                  <a:pt x="25" y="401"/>
                  <a:pt x="31" y="408"/>
                </a:cubicBezTo>
                <a:cubicBezTo>
                  <a:pt x="170" y="547"/>
                  <a:pt x="170" y="547"/>
                  <a:pt x="170" y="547"/>
                </a:cubicBezTo>
                <a:cubicBezTo>
                  <a:pt x="177" y="554"/>
                  <a:pt x="185" y="559"/>
                  <a:pt x="194" y="563"/>
                </a:cubicBezTo>
                <a:cubicBezTo>
                  <a:pt x="211" y="570"/>
                  <a:pt x="230" y="570"/>
                  <a:pt x="247" y="563"/>
                </a:cubicBezTo>
                <a:cubicBezTo>
                  <a:pt x="256" y="559"/>
                  <a:pt x="264" y="554"/>
                  <a:pt x="271" y="547"/>
                </a:cubicBezTo>
                <a:cubicBezTo>
                  <a:pt x="410" y="408"/>
                  <a:pt x="410" y="408"/>
                  <a:pt x="410" y="408"/>
                </a:cubicBezTo>
                <a:cubicBezTo>
                  <a:pt x="417" y="401"/>
                  <a:pt x="422" y="393"/>
                  <a:pt x="426" y="384"/>
                </a:cubicBezTo>
                <a:cubicBezTo>
                  <a:pt x="429" y="376"/>
                  <a:pt x="431" y="367"/>
                  <a:pt x="431" y="358"/>
                </a:cubicBezTo>
                <a:cubicBezTo>
                  <a:pt x="431" y="348"/>
                  <a:pt x="429" y="339"/>
                  <a:pt x="426" y="331"/>
                </a:cubicBezTo>
                <a:cubicBezTo>
                  <a:pt x="422" y="322"/>
                  <a:pt x="417" y="314"/>
                  <a:pt x="410" y="307"/>
                </a:cubicBezTo>
                <a:cubicBezTo>
                  <a:pt x="408" y="305"/>
                  <a:pt x="408" y="302"/>
                  <a:pt x="410" y="300"/>
                </a:cubicBezTo>
                <a:cubicBezTo>
                  <a:pt x="412" y="298"/>
                  <a:pt x="415" y="298"/>
                  <a:pt x="417" y="300"/>
                </a:cubicBezTo>
                <a:cubicBezTo>
                  <a:pt x="425" y="308"/>
                  <a:pt x="431" y="317"/>
                  <a:pt x="435" y="327"/>
                </a:cubicBezTo>
                <a:cubicBezTo>
                  <a:pt x="439" y="337"/>
                  <a:pt x="441" y="347"/>
                  <a:pt x="441" y="358"/>
                </a:cubicBezTo>
                <a:cubicBezTo>
                  <a:pt x="441" y="368"/>
                  <a:pt x="439" y="379"/>
                  <a:pt x="435" y="388"/>
                </a:cubicBezTo>
                <a:cubicBezTo>
                  <a:pt x="431" y="398"/>
                  <a:pt x="425" y="408"/>
                  <a:pt x="417" y="415"/>
                </a:cubicBezTo>
                <a:cubicBezTo>
                  <a:pt x="278" y="554"/>
                  <a:pt x="278" y="554"/>
                  <a:pt x="278" y="554"/>
                </a:cubicBezTo>
                <a:cubicBezTo>
                  <a:pt x="270" y="562"/>
                  <a:pt x="261" y="568"/>
                  <a:pt x="251" y="572"/>
                </a:cubicBezTo>
                <a:cubicBezTo>
                  <a:pt x="242" y="576"/>
                  <a:pt x="231" y="578"/>
                  <a:pt x="221" y="578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D2291310-81B4-685D-1D99-E849E582D84E}"/>
              </a:ext>
            </a:extLst>
          </p:cNvPr>
          <p:cNvSpPr>
            <a:spLocks/>
          </p:cNvSpPr>
          <p:nvPr/>
        </p:nvSpPr>
        <p:spPr bwMode="auto">
          <a:xfrm rot="2700000">
            <a:off x="6214033" y="4629538"/>
            <a:ext cx="280988" cy="266700"/>
          </a:xfrm>
          <a:custGeom>
            <a:avLst/>
            <a:gdLst>
              <a:gd name="T0" fmla="*/ 48 w 55"/>
              <a:gd name="T1" fmla="*/ 53 h 53"/>
              <a:gd name="T2" fmla="*/ 47 w 55"/>
              <a:gd name="T3" fmla="*/ 53 h 53"/>
              <a:gd name="T4" fmla="*/ 5 w 55"/>
              <a:gd name="T5" fmla="*/ 51 h 53"/>
              <a:gd name="T6" fmla="*/ 0 w 55"/>
              <a:gd name="T7" fmla="*/ 45 h 53"/>
              <a:gd name="T8" fmla="*/ 5 w 55"/>
              <a:gd name="T9" fmla="*/ 40 h 53"/>
              <a:gd name="T10" fmla="*/ 43 w 55"/>
              <a:gd name="T11" fmla="*/ 42 h 53"/>
              <a:gd name="T12" fmla="*/ 44 w 55"/>
              <a:gd name="T13" fmla="*/ 5 h 53"/>
              <a:gd name="T14" fmla="*/ 50 w 55"/>
              <a:gd name="T15" fmla="*/ 0 h 53"/>
              <a:gd name="T16" fmla="*/ 55 w 55"/>
              <a:gd name="T17" fmla="*/ 5 h 53"/>
              <a:gd name="T18" fmla="*/ 53 w 55"/>
              <a:gd name="T19" fmla="*/ 48 h 53"/>
              <a:gd name="T20" fmla="*/ 51 w 55"/>
              <a:gd name="T21" fmla="*/ 51 h 53"/>
              <a:gd name="T22" fmla="*/ 48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48" y="53"/>
                </a:moveTo>
                <a:cubicBezTo>
                  <a:pt x="47" y="53"/>
                  <a:pt x="47" y="53"/>
                  <a:pt x="47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2" y="51"/>
                  <a:pt x="0" y="48"/>
                  <a:pt x="0" y="45"/>
                </a:cubicBezTo>
                <a:cubicBezTo>
                  <a:pt x="0" y="43"/>
                  <a:pt x="3" y="40"/>
                  <a:pt x="5" y="40"/>
                </a:cubicBezTo>
                <a:cubicBezTo>
                  <a:pt x="43" y="42"/>
                  <a:pt x="43" y="42"/>
                  <a:pt x="43" y="42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2"/>
                  <a:pt x="47" y="0"/>
                  <a:pt x="50" y="0"/>
                </a:cubicBezTo>
                <a:cubicBezTo>
                  <a:pt x="53" y="0"/>
                  <a:pt x="55" y="3"/>
                  <a:pt x="55" y="5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9"/>
                  <a:pt x="52" y="51"/>
                  <a:pt x="51" y="51"/>
                </a:cubicBezTo>
                <a:cubicBezTo>
                  <a:pt x="50" y="52"/>
                  <a:pt x="49" y="53"/>
                  <a:pt x="48" y="53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E1B4C057-035C-55F7-9D05-8C0FBB440850}"/>
              </a:ext>
            </a:extLst>
          </p:cNvPr>
          <p:cNvSpPr>
            <a:spLocks/>
          </p:cNvSpPr>
          <p:nvPr/>
        </p:nvSpPr>
        <p:spPr bwMode="auto">
          <a:xfrm rot="2700000">
            <a:off x="5811044" y="3656303"/>
            <a:ext cx="280988" cy="266700"/>
          </a:xfrm>
          <a:custGeom>
            <a:avLst/>
            <a:gdLst>
              <a:gd name="T0" fmla="*/ 6 w 55"/>
              <a:gd name="T1" fmla="*/ 53 h 53"/>
              <a:gd name="T2" fmla="*/ 6 w 55"/>
              <a:gd name="T3" fmla="*/ 53 h 53"/>
              <a:gd name="T4" fmla="*/ 1 w 55"/>
              <a:gd name="T5" fmla="*/ 47 h 53"/>
              <a:gd name="T6" fmla="*/ 3 w 55"/>
              <a:gd name="T7" fmla="*/ 5 h 53"/>
              <a:gd name="T8" fmla="*/ 4 w 55"/>
              <a:gd name="T9" fmla="*/ 1 h 53"/>
              <a:gd name="T10" fmla="*/ 8 w 55"/>
              <a:gd name="T11" fmla="*/ 0 h 53"/>
              <a:gd name="T12" fmla="*/ 50 w 55"/>
              <a:gd name="T13" fmla="*/ 2 h 53"/>
              <a:gd name="T14" fmla="*/ 55 w 55"/>
              <a:gd name="T15" fmla="*/ 7 h 53"/>
              <a:gd name="T16" fmla="*/ 50 w 55"/>
              <a:gd name="T17" fmla="*/ 12 h 53"/>
              <a:gd name="T18" fmla="*/ 13 w 55"/>
              <a:gd name="T19" fmla="*/ 11 h 53"/>
              <a:gd name="T20" fmla="*/ 11 w 55"/>
              <a:gd name="T21" fmla="*/ 48 h 53"/>
              <a:gd name="T22" fmla="*/ 6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6" y="53"/>
                </a:moveTo>
                <a:cubicBezTo>
                  <a:pt x="6" y="53"/>
                  <a:pt x="6" y="53"/>
                  <a:pt x="6" y="53"/>
                </a:cubicBezTo>
                <a:cubicBezTo>
                  <a:pt x="3" y="53"/>
                  <a:pt x="0" y="50"/>
                  <a:pt x="1" y="47"/>
                </a:cubicBezTo>
                <a:cubicBezTo>
                  <a:pt x="3" y="5"/>
                  <a:pt x="3" y="5"/>
                  <a:pt x="3" y="5"/>
                </a:cubicBezTo>
                <a:cubicBezTo>
                  <a:pt x="3" y="3"/>
                  <a:pt x="3" y="2"/>
                  <a:pt x="4" y="1"/>
                </a:cubicBezTo>
                <a:cubicBezTo>
                  <a:pt x="5" y="0"/>
                  <a:pt x="7" y="0"/>
                  <a:pt x="8" y="0"/>
                </a:cubicBezTo>
                <a:cubicBezTo>
                  <a:pt x="50" y="2"/>
                  <a:pt x="50" y="2"/>
                  <a:pt x="50" y="2"/>
                </a:cubicBezTo>
                <a:cubicBezTo>
                  <a:pt x="53" y="2"/>
                  <a:pt x="55" y="4"/>
                  <a:pt x="55" y="7"/>
                </a:cubicBezTo>
                <a:cubicBezTo>
                  <a:pt x="55" y="10"/>
                  <a:pt x="53" y="12"/>
                  <a:pt x="50" y="12"/>
                </a:cubicBezTo>
                <a:cubicBezTo>
                  <a:pt x="13" y="11"/>
                  <a:pt x="13" y="11"/>
                  <a:pt x="13" y="11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50"/>
                  <a:pt x="9" y="53"/>
                  <a:pt x="6" y="53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7BF1F9BD-6F99-AD62-8F0C-81DF6B3A2C3E}"/>
              </a:ext>
            </a:extLst>
          </p:cNvPr>
          <p:cNvSpPr>
            <a:spLocks/>
          </p:cNvSpPr>
          <p:nvPr/>
        </p:nvSpPr>
        <p:spPr bwMode="auto">
          <a:xfrm rot="2700000">
            <a:off x="5530122" y="4304077"/>
            <a:ext cx="271463" cy="296863"/>
          </a:xfrm>
          <a:custGeom>
            <a:avLst/>
            <a:gdLst>
              <a:gd name="T0" fmla="*/ 47 w 53"/>
              <a:gd name="T1" fmla="*/ 59 h 59"/>
              <a:gd name="T2" fmla="*/ 47 w 53"/>
              <a:gd name="T3" fmla="*/ 59 h 59"/>
              <a:gd name="T4" fmla="*/ 5 w 53"/>
              <a:gd name="T5" fmla="*/ 53 h 59"/>
              <a:gd name="T6" fmla="*/ 0 w 53"/>
              <a:gd name="T7" fmla="*/ 47 h 59"/>
              <a:gd name="T8" fmla="*/ 6 w 53"/>
              <a:gd name="T9" fmla="*/ 5 h 59"/>
              <a:gd name="T10" fmla="*/ 12 w 53"/>
              <a:gd name="T11" fmla="*/ 1 h 59"/>
              <a:gd name="T12" fmla="*/ 17 w 53"/>
              <a:gd name="T13" fmla="*/ 7 h 59"/>
              <a:gd name="T14" fmla="*/ 11 w 53"/>
              <a:gd name="T15" fmla="*/ 43 h 59"/>
              <a:gd name="T16" fmla="*/ 48 w 53"/>
              <a:gd name="T17" fmla="*/ 49 h 59"/>
              <a:gd name="T18" fmla="*/ 52 w 53"/>
              <a:gd name="T19" fmla="*/ 55 h 59"/>
              <a:gd name="T20" fmla="*/ 47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7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5" y="53"/>
                  <a:pt x="5" y="53"/>
                  <a:pt x="5" y="53"/>
                </a:cubicBezTo>
                <a:cubicBezTo>
                  <a:pt x="2" y="52"/>
                  <a:pt x="0" y="50"/>
                  <a:pt x="0" y="47"/>
                </a:cubicBezTo>
                <a:cubicBezTo>
                  <a:pt x="6" y="5"/>
                  <a:pt x="6" y="5"/>
                  <a:pt x="6" y="5"/>
                </a:cubicBezTo>
                <a:cubicBezTo>
                  <a:pt x="7" y="2"/>
                  <a:pt x="10" y="0"/>
                  <a:pt x="12" y="1"/>
                </a:cubicBezTo>
                <a:cubicBezTo>
                  <a:pt x="15" y="1"/>
                  <a:pt x="17" y="4"/>
                  <a:pt x="17" y="7"/>
                </a:cubicBezTo>
                <a:cubicBezTo>
                  <a:pt x="11" y="43"/>
                  <a:pt x="11" y="43"/>
                  <a:pt x="11" y="43"/>
                </a:cubicBezTo>
                <a:cubicBezTo>
                  <a:pt x="48" y="49"/>
                  <a:pt x="48" y="49"/>
                  <a:pt x="48" y="49"/>
                </a:cubicBezTo>
                <a:cubicBezTo>
                  <a:pt x="51" y="49"/>
                  <a:pt x="53" y="52"/>
                  <a:pt x="52" y="55"/>
                </a:cubicBezTo>
                <a:cubicBezTo>
                  <a:pt x="52" y="57"/>
                  <a:pt x="50" y="59"/>
                  <a:pt x="47" y="59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" name="Freeform 12">
            <a:extLst>
              <a:ext uri="{FF2B5EF4-FFF2-40B4-BE49-F238E27FC236}">
                <a16:creationId xmlns:a16="http://schemas.microsoft.com/office/drawing/2014/main" id="{8396EE49-CA63-E191-0103-26AA06AE242E}"/>
              </a:ext>
            </a:extLst>
          </p:cNvPr>
          <p:cNvSpPr>
            <a:spLocks/>
          </p:cNvSpPr>
          <p:nvPr/>
        </p:nvSpPr>
        <p:spPr bwMode="auto">
          <a:xfrm rot="2700000">
            <a:off x="6526369" y="3944635"/>
            <a:ext cx="271463" cy="298450"/>
          </a:xfrm>
          <a:custGeom>
            <a:avLst/>
            <a:gdLst>
              <a:gd name="T0" fmla="*/ 41 w 53"/>
              <a:gd name="T1" fmla="*/ 59 h 59"/>
              <a:gd name="T2" fmla="*/ 41 w 53"/>
              <a:gd name="T3" fmla="*/ 59 h 59"/>
              <a:gd name="T4" fmla="*/ 36 w 53"/>
              <a:gd name="T5" fmla="*/ 53 h 59"/>
              <a:gd name="T6" fmla="*/ 42 w 53"/>
              <a:gd name="T7" fmla="*/ 16 h 59"/>
              <a:gd name="T8" fmla="*/ 5 w 53"/>
              <a:gd name="T9" fmla="*/ 11 h 59"/>
              <a:gd name="T10" fmla="*/ 0 w 53"/>
              <a:gd name="T11" fmla="*/ 5 h 59"/>
              <a:gd name="T12" fmla="*/ 6 w 53"/>
              <a:gd name="T13" fmla="*/ 0 h 59"/>
              <a:gd name="T14" fmla="*/ 48 w 53"/>
              <a:gd name="T15" fmla="*/ 7 h 59"/>
              <a:gd name="T16" fmla="*/ 53 w 53"/>
              <a:gd name="T17" fmla="*/ 13 h 59"/>
              <a:gd name="T18" fmla="*/ 47 w 53"/>
              <a:gd name="T19" fmla="*/ 55 h 59"/>
              <a:gd name="T20" fmla="*/ 41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1" y="59"/>
                </a:moveTo>
                <a:cubicBezTo>
                  <a:pt x="41" y="59"/>
                  <a:pt x="41" y="59"/>
                  <a:pt x="41" y="59"/>
                </a:cubicBezTo>
                <a:cubicBezTo>
                  <a:pt x="38" y="59"/>
                  <a:pt x="36" y="56"/>
                  <a:pt x="36" y="53"/>
                </a:cubicBezTo>
                <a:cubicBezTo>
                  <a:pt x="42" y="16"/>
                  <a:pt x="42" y="16"/>
                  <a:pt x="42" y="16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0"/>
                  <a:pt x="0" y="8"/>
                  <a:pt x="0" y="5"/>
                </a:cubicBezTo>
                <a:cubicBezTo>
                  <a:pt x="1" y="2"/>
                  <a:pt x="4" y="0"/>
                  <a:pt x="6" y="0"/>
                </a:cubicBezTo>
                <a:cubicBezTo>
                  <a:pt x="48" y="7"/>
                  <a:pt x="48" y="7"/>
                  <a:pt x="48" y="7"/>
                </a:cubicBezTo>
                <a:cubicBezTo>
                  <a:pt x="51" y="7"/>
                  <a:pt x="53" y="10"/>
                  <a:pt x="53" y="13"/>
                </a:cubicBezTo>
                <a:cubicBezTo>
                  <a:pt x="47" y="55"/>
                  <a:pt x="47" y="55"/>
                  <a:pt x="47" y="55"/>
                </a:cubicBezTo>
                <a:cubicBezTo>
                  <a:pt x="46" y="57"/>
                  <a:pt x="44" y="59"/>
                  <a:pt x="41" y="59"/>
                </a:cubicBezTo>
                <a:close/>
              </a:path>
            </a:pathLst>
          </a:custGeom>
          <a:solidFill>
            <a:srgbClr val="FF46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711F41-A2A2-3635-18E5-F0CC881654AC}"/>
              </a:ext>
            </a:extLst>
          </p:cNvPr>
          <p:cNvSpPr txBox="1"/>
          <p:nvPr/>
        </p:nvSpPr>
        <p:spPr>
          <a:xfrm>
            <a:off x="4501693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DBFC99-4AD2-0D72-109F-538C0309D81E}"/>
              </a:ext>
            </a:extLst>
          </p:cNvPr>
          <p:cNvSpPr txBox="1"/>
          <p:nvPr/>
        </p:nvSpPr>
        <p:spPr>
          <a:xfrm>
            <a:off x="6652558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ECC5E3-0512-3AB2-7E44-823FB691EE3D}"/>
              </a:ext>
            </a:extLst>
          </p:cNvPr>
          <p:cNvSpPr txBox="1"/>
          <p:nvPr/>
        </p:nvSpPr>
        <p:spPr>
          <a:xfrm>
            <a:off x="4501693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647121-586D-BDC7-BBB6-1C27ED4557B3}"/>
              </a:ext>
            </a:extLst>
          </p:cNvPr>
          <p:cNvSpPr txBox="1"/>
          <p:nvPr/>
        </p:nvSpPr>
        <p:spPr>
          <a:xfrm>
            <a:off x="6652558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76ED77-8571-090D-94B6-577BC9727E5C}"/>
              </a:ext>
            </a:extLst>
          </p:cNvPr>
          <p:cNvSpPr txBox="1"/>
          <p:nvPr/>
        </p:nvSpPr>
        <p:spPr>
          <a:xfrm>
            <a:off x="3975680" y="334061"/>
            <a:ext cx="437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Algorithms Chosen</a:t>
            </a:r>
            <a:endParaRPr lang="en-US" sz="3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6F3637-81EC-6D1A-CBA9-61E4B5A1DDE2}"/>
              </a:ext>
            </a:extLst>
          </p:cNvPr>
          <p:cNvSpPr txBox="1"/>
          <p:nvPr/>
        </p:nvSpPr>
        <p:spPr>
          <a:xfrm>
            <a:off x="-4591428" y="1396068"/>
            <a:ext cx="39279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continuously checks the distance to the nearest obstacle and makes decisions to avoid collisions.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distance to the nearest obstacle using the ultrasonic sensor.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If an obstacle is detected within a threshold distance (15 cm in this case), the car stops.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car moves backward for a short duration to create space.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car stops and measures the distance to the right and left by rotating the servo.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car turns in the direction where more space is available.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If no obstacle is detected within the threshold, the car continues moving forward.</a:t>
            </a:r>
          </a:p>
        </p:txBody>
      </p:sp>
    </p:spTree>
    <p:extLst>
      <p:ext uri="{BB962C8B-B14F-4D97-AF65-F5344CB8AC3E}">
        <p14:creationId xmlns:p14="http://schemas.microsoft.com/office/powerpoint/2010/main" val="28174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0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9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2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3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6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7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1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4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5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9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2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3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6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7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1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4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5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8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9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2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3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6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7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0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1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2" grpId="0"/>
          <p:bldP spid="32" grpId="0"/>
          <p:bldP spid="34" grpId="0"/>
          <p:bldP spid="36" grpId="0"/>
          <p:bldP spid="38" grpId="0" animBg="1"/>
          <p:bldP spid="39" grpId="0" animBg="1"/>
          <p:bldP spid="44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/>
          <p:bldP spid="52" grpId="0"/>
          <p:bldP spid="53" grpId="0"/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2" grpId="0"/>
          <p:bldP spid="32" grpId="0"/>
          <p:bldP spid="34" grpId="0"/>
          <p:bldP spid="36" grpId="0"/>
          <p:bldP spid="38" grpId="0" animBg="1"/>
          <p:bldP spid="39" grpId="0" animBg="1"/>
          <p:bldP spid="44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/>
          <p:bldP spid="52" grpId="0"/>
          <p:bldP spid="53" grpId="0"/>
          <p:bldP spid="5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4389870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Glass">
            <a:extLst>
              <a:ext uri="{FF2B5EF4-FFF2-40B4-BE49-F238E27FC236}">
                <a16:creationId xmlns:a16="http://schemas.microsoft.com/office/drawing/2014/main" id="{2D035452-C392-E9D6-03FE-B1273F4310E2}"/>
              </a:ext>
            </a:extLst>
          </p:cNvPr>
          <p:cNvGrpSpPr/>
          <p:nvPr/>
        </p:nvGrpSpPr>
        <p:grpSpPr>
          <a:xfrm>
            <a:off x="4281941" y="2376348"/>
            <a:ext cx="1513844" cy="1628261"/>
            <a:chOff x="2235200" y="1085850"/>
            <a:chExt cx="7705725" cy="46863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945C266-488F-4F89-15CC-85D9E8DA1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75" y="1093788"/>
              <a:ext cx="7699375" cy="4670425"/>
            </a:xfrm>
            <a:custGeom>
              <a:avLst/>
              <a:gdLst>
                <a:gd name="T0" fmla="*/ 1910 w 2022"/>
                <a:gd name="T1" fmla="*/ 1226 h 1226"/>
                <a:gd name="T2" fmla="*/ 112 w 2022"/>
                <a:gd name="T3" fmla="*/ 1226 h 1226"/>
                <a:gd name="T4" fmla="*/ 0 w 2022"/>
                <a:gd name="T5" fmla="*/ 1115 h 1226"/>
                <a:gd name="T6" fmla="*/ 0 w 2022"/>
                <a:gd name="T7" fmla="*/ 111 h 1226"/>
                <a:gd name="T8" fmla="*/ 112 w 2022"/>
                <a:gd name="T9" fmla="*/ 0 h 1226"/>
                <a:gd name="T10" fmla="*/ 1910 w 2022"/>
                <a:gd name="T11" fmla="*/ 0 h 1226"/>
                <a:gd name="T12" fmla="*/ 2022 w 2022"/>
                <a:gd name="T13" fmla="*/ 111 h 1226"/>
                <a:gd name="T14" fmla="*/ 2022 w 2022"/>
                <a:gd name="T15" fmla="*/ 1115 h 1226"/>
                <a:gd name="T16" fmla="*/ 1910 w 2022"/>
                <a:gd name="T1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1226">
                  <a:moveTo>
                    <a:pt x="1910" y="1226"/>
                  </a:moveTo>
                  <a:cubicBezTo>
                    <a:pt x="112" y="1226"/>
                    <a:pt x="112" y="1226"/>
                    <a:pt x="112" y="1226"/>
                  </a:cubicBezTo>
                  <a:cubicBezTo>
                    <a:pt x="50" y="1226"/>
                    <a:pt x="0" y="1176"/>
                    <a:pt x="0" y="111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910" y="0"/>
                    <a:pt x="1910" y="0"/>
                    <a:pt x="1910" y="0"/>
                  </a:cubicBezTo>
                  <a:cubicBezTo>
                    <a:pt x="1972" y="0"/>
                    <a:pt x="2022" y="50"/>
                    <a:pt x="2022" y="111"/>
                  </a:cubicBezTo>
                  <a:cubicBezTo>
                    <a:pt x="2022" y="1115"/>
                    <a:pt x="2022" y="1115"/>
                    <a:pt x="2022" y="1115"/>
                  </a:cubicBezTo>
                  <a:cubicBezTo>
                    <a:pt x="2022" y="1176"/>
                    <a:pt x="1972" y="1226"/>
                    <a:pt x="1910" y="1226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/>
              <a:tailE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2E7229E-07A7-34B3-2165-75B44C68C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200" y="1085850"/>
              <a:ext cx="7705725" cy="4686300"/>
            </a:xfrm>
            <a:custGeom>
              <a:avLst/>
              <a:gdLst>
                <a:gd name="T0" fmla="*/ 1911 w 2024"/>
                <a:gd name="T1" fmla="*/ 1230 h 1230"/>
                <a:gd name="T2" fmla="*/ 113 w 2024"/>
                <a:gd name="T3" fmla="*/ 1230 h 1230"/>
                <a:gd name="T4" fmla="*/ 0 w 2024"/>
                <a:gd name="T5" fmla="*/ 1117 h 1230"/>
                <a:gd name="T6" fmla="*/ 0 w 2024"/>
                <a:gd name="T7" fmla="*/ 113 h 1230"/>
                <a:gd name="T8" fmla="*/ 113 w 2024"/>
                <a:gd name="T9" fmla="*/ 0 h 1230"/>
                <a:gd name="T10" fmla="*/ 1911 w 2024"/>
                <a:gd name="T11" fmla="*/ 0 h 1230"/>
                <a:gd name="T12" fmla="*/ 2024 w 2024"/>
                <a:gd name="T13" fmla="*/ 113 h 1230"/>
                <a:gd name="T14" fmla="*/ 2024 w 2024"/>
                <a:gd name="T15" fmla="*/ 1117 h 1230"/>
                <a:gd name="T16" fmla="*/ 1911 w 2024"/>
                <a:gd name="T17" fmla="*/ 1230 h 1230"/>
                <a:gd name="T18" fmla="*/ 113 w 2024"/>
                <a:gd name="T19" fmla="*/ 3 h 1230"/>
                <a:gd name="T20" fmla="*/ 3 w 2024"/>
                <a:gd name="T21" fmla="*/ 113 h 1230"/>
                <a:gd name="T22" fmla="*/ 3 w 2024"/>
                <a:gd name="T23" fmla="*/ 1117 h 1230"/>
                <a:gd name="T24" fmla="*/ 113 w 2024"/>
                <a:gd name="T25" fmla="*/ 1227 h 1230"/>
                <a:gd name="T26" fmla="*/ 1911 w 2024"/>
                <a:gd name="T27" fmla="*/ 1227 h 1230"/>
                <a:gd name="T28" fmla="*/ 2021 w 2024"/>
                <a:gd name="T29" fmla="*/ 1117 h 1230"/>
                <a:gd name="T30" fmla="*/ 2021 w 2024"/>
                <a:gd name="T31" fmla="*/ 113 h 1230"/>
                <a:gd name="T32" fmla="*/ 1911 w 2024"/>
                <a:gd name="T33" fmla="*/ 3 h 1230"/>
                <a:gd name="T34" fmla="*/ 113 w 2024"/>
                <a:gd name="T35" fmla="*/ 3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4" h="1230">
                  <a:moveTo>
                    <a:pt x="1911" y="1230"/>
                  </a:moveTo>
                  <a:cubicBezTo>
                    <a:pt x="113" y="1230"/>
                    <a:pt x="113" y="1230"/>
                    <a:pt x="113" y="1230"/>
                  </a:cubicBezTo>
                  <a:cubicBezTo>
                    <a:pt x="50" y="1230"/>
                    <a:pt x="0" y="1179"/>
                    <a:pt x="0" y="111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51"/>
                    <a:pt x="50" y="0"/>
                    <a:pt x="113" y="0"/>
                  </a:cubicBezTo>
                  <a:cubicBezTo>
                    <a:pt x="1911" y="0"/>
                    <a:pt x="1911" y="0"/>
                    <a:pt x="1911" y="0"/>
                  </a:cubicBezTo>
                  <a:cubicBezTo>
                    <a:pt x="1974" y="0"/>
                    <a:pt x="2024" y="51"/>
                    <a:pt x="2024" y="113"/>
                  </a:cubicBezTo>
                  <a:cubicBezTo>
                    <a:pt x="2024" y="1117"/>
                    <a:pt x="2024" y="1117"/>
                    <a:pt x="2024" y="1117"/>
                  </a:cubicBezTo>
                  <a:cubicBezTo>
                    <a:pt x="2024" y="1179"/>
                    <a:pt x="1974" y="1230"/>
                    <a:pt x="1911" y="1230"/>
                  </a:cubicBezTo>
                  <a:close/>
                  <a:moveTo>
                    <a:pt x="113" y="3"/>
                  </a:moveTo>
                  <a:cubicBezTo>
                    <a:pt x="52" y="3"/>
                    <a:pt x="3" y="53"/>
                    <a:pt x="3" y="113"/>
                  </a:cubicBezTo>
                  <a:cubicBezTo>
                    <a:pt x="3" y="1117"/>
                    <a:pt x="3" y="1117"/>
                    <a:pt x="3" y="1117"/>
                  </a:cubicBezTo>
                  <a:cubicBezTo>
                    <a:pt x="3" y="1177"/>
                    <a:pt x="52" y="1227"/>
                    <a:pt x="113" y="1227"/>
                  </a:cubicBezTo>
                  <a:cubicBezTo>
                    <a:pt x="1911" y="1227"/>
                    <a:pt x="1911" y="1227"/>
                    <a:pt x="1911" y="1227"/>
                  </a:cubicBezTo>
                  <a:cubicBezTo>
                    <a:pt x="1972" y="1227"/>
                    <a:pt x="2021" y="1177"/>
                    <a:pt x="2021" y="1117"/>
                  </a:cubicBezTo>
                  <a:cubicBezTo>
                    <a:pt x="2021" y="113"/>
                    <a:pt x="2021" y="113"/>
                    <a:pt x="2021" y="113"/>
                  </a:cubicBezTo>
                  <a:cubicBezTo>
                    <a:pt x="2021" y="53"/>
                    <a:pt x="1972" y="3"/>
                    <a:pt x="1911" y="3"/>
                  </a:cubicBezTo>
                  <a:lnTo>
                    <a:pt x="11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0" name="Rectangle 11">
            <a:extLst>
              <a:ext uri="{FF2B5EF4-FFF2-40B4-BE49-F238E27FC236}">
                <a16:creationId xmlns:a16="http://schemas.microsoft.com/office/drawing/2014/main" id="{97B57806-E9AB-5EC4-12E3-05DB41218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37117" y="1622094"/>
            <a:ext cx="30887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UA" sz="23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Montserrat SemiBold" panose="00000700000000000000" pitchFamily="50" charset="-52"/>
              </a:rPr>
              <a:t>Sensors for Obstacle Detection</a:t>
            </a:r>
            <a:endParaRPr kumimoji="0" lang="ru-UA" altLang="ru-UA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9000E774-FA23-3A77-7679-F40EBF8F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457" y="7394943"/>
            <a:ext cx="276357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UA" sz="2300" b="1" i="0" u="none" strike="noStrike" kern="0" cap="none" spc="0" normalizeH="0" baseline="0" noProof="0" dirty="0">
                <a:ln>
                  <a:noFill/>
                </a:ln>
                <a:solidFill>
                  <a:srgbClr val="032940"/>
                </a:solidFill>
                <a:effectLst/>
                <a:uLnTx/>
                <a:uFillTx/>
                <a:latin typeface="Montserrat SemiBold" panose="00000700000000000000" pitchFamily="50" charset="-52"/>
              </a:rPr>
              <a:t>Working Principle</a:t>
            </a:r>
            <a:endParaRPr kumimoji="0" lang="ru-UA" altLang="ru-UA" sz="1800" b="0" i="0" u="none" strike="noStrike" kern="0" cap="none" spc="0" normalizeH="0" baseline="0" noProof="0" dirty="0">
              <a:ln>
                <a:noFill/>
              </a:ln>
              <a:solidFill>
                <a:srgbClr val="032940"/>
              </a:solidFill>
              <a:effectLst/>
              <a:uLnTx/>
              <a:uFillTx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F94090-9E39-DD8C-7DA1-7BECCBB083DD}"/>
              </a:ext>
            </a:extLst>
          </p:cNvPr>
          <p:cNvSpPr txBox="1"/>
          <p:nvPr/>
        </p:nvSpPr>
        <p:spPr>
          <a:xfrm>
            <a:off x="-3239101" y="2769017"/>
            <a:ext cx="28927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Ultrasonic Sensors: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Emit sound waves and measure the time taken for the echo to return to calculate distance.</a:t>
            </a:r>
            <a:endParaRPr lang="ar-EG" dirty="0">
              <a:solidFill>
                <a:schemeClr val="bg2">
                  <a:lumMod val="1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Infrared Sensors:</a:t>
            </a:r>
            <a:endParaRPr lang="ar-EG" sz="2800" dirty="0">
              <a:solidFill>
                <a:schemeClr val="bg2">
                  <a:lumMod val="1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 Measure reflected IR light to detect nearby objects.</a:t>
            </a:r>
            <a:endParaRPr lang="ru-UA" dirty="0">
              <a:solidFill>
                <a:schemeClr val="bg2">
                  <a:lumMod val="10000"/>
                </a:schemeClr>
              </a:solidFill>
              <a:latin typeface="Montserrat Light" panose="00000400000000000000" pitchFamily="50" charset="-52"/>
              <a:cs typeface="TheSans" panose="020B0803040302020203" pitchFamily="34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3A11AC-3C98-246A-F432-7CC7731E4012}"/>
              </a:ext>
            </a:extLst>
          </p:cNvPr>
          <p:cNvSpPr txBox="1"/>
          <p:nvPr/>
        </p:nvSpPr>
        <p:spPr>
          <a:xfrm>
            <a:off x="6359033" y="8544803"/>
            <a:ext cx="2565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Continuously scan for obstacles.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Calculate distance and determine if the path is clear.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Navigate around detected obstacles.</a:t>
            </a:r>
            <a:endParaRPr lang="ru-UA" dirty="0">
              <a:solidFill>
                <a:schemeClr val="bg2">
                  <a:lumMod val="10000"/>
                </a:schemeClr>
              </a:solidFill>
              <a:latin typeface="Montserrat Light" panose="00000400000000000000" pitchFamily="50" charset="-52"/>
              <a:cs typeface="TheSans" panose="020B0803040302020203" pitchFamily="34" charset="-7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396E00-32B6-A4DD-71D3-4A2164DDF9FA}"/>
              </a:ext>
            </a:extLst>
          </p:cNvPr>
          <p:cNvSpPr txBox="1"/>
          <p:nvPr/>
        </p:nvSpPr>
        <p:spPr>
          <a:xfrm>
            <a:off x="12020066" y="469780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Obstacle Avoidance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576E-4A77-0DD1-E0F8-44337F8A519F}"/>
              </a:ext>
            </a:extLst>
          </p:cNvPr>
          <p:cNvSpPr txBox="1"/>
          <p:nvPr/>
        </p:nvSpPr>
        <p:spPr>
          <a:xfrm>
            <a:off x="528229" y="5083265"/>
            <a:ext cx="344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Servo Positioning Algorithms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4BA904-415B-0764-EB80-07CBC195E3DF}"/>
              </a:ext>
            </a:extLst>
          </p:cNvPr>
          <p:cNvSpPr txBox="1"/>
          <p:nvPr/>
        </p:nvSpPr>
        <p:spPr>
          <a:xfrm>
            <a:off x="180649" y="1351703"/>
            <a:ext cx="39279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continuously checks the distance to the nearest obstacle and makes decisions to avoid collisions.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distance to the nearest obstacle using the ultrasonic sensor.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If an obstacle is detected within a threshold distance (15 cm in this case), the car stops.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car moves backward for a short duration to create space.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car stops and measures the distance to the right and left by rotating the servo.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car turns in the direction where more space is available.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If no obstacle is detected within the threshold, the car continues moving forward.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990083-AEA2-8D76-BEB8-2E907BA13D57}"/>
              </a:ext>
            </a:extLst>
          </p:cNvPr>
          <p:cNvSpPr txBox="1"/>
          <p:nvPr/>
        </p:nvSpPr>
        <p:spPr>
          <a:xfrm>
            <a:off x="8006051" y="2589645"/>
            <a:ext cx="4324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Distance Measurement 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B69C8-4EFA-B6F5-4ADB-58C13CFCCD9E}"/>
              </a:ext>
            </a:extLst>
          </p:cNvPr>
          <p:cNvSpPr txBox="1"/>
          <p:nvPr/>
        </p:nvSpPr>
        <p:spPr>
          <a:xfrm>
            <a:off x="8352910" y="5028608"/>
            <a:ext cx="332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Movement Control Algorithms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5B963EFE-29ED-06A3-2C0C-D3F7D853CF9E}"/>
              </a:ext>
            </a:extLst>
          </p:cNvPr>
          <p:cNvSpPr>
            <a:spLocks/>
          </p:cNvSpPr>
          <p:nvPr/>
        </p:nvSpPr>
        <p:spPr bwMode="auto">
          <a:xfrm rot="2700000">
            <a:off x="5861167" y="1992257"/>
            <a:ext cx="2257425" cy="2925763"/>
          </a:xfrm>
          <a:custGeom>
            <a:avLst/>
            <a:gdLst>
              <a:gd name="T0" fmla="*/ 325 w 441"/>
              <a:gd name="T1" fmla="*/ 580 h 580"/>
              <a:gd name="T2" fmla="*/ 321 w 441"/>
              <a:gd name="T3" fmla="*/ 578 h 580"/>
              <a:gd name="T4" fmla="*/ 303 w 441"/>
              <a:gd name="T5" fmla="*/ 551 h 580"/>
              <a:gd name="T6" fmla="*/ 297 w 441"/>
              <a:gd name="T7" fmla="*/ 521 h 580"/>
              <a:gd name="T8" fmla="*/ 303 w 441"/>
              <a:gd name="T9" fmla="*/ 490 h 580"/>
              <a:gd name="T10" fmla="*/ 321 w 441"/>
              <a:gd name="T11" fmla="*/ 463 h 580"/>
              <a:gd name="T12" fmla="*/ 387 w 441"/>
              <a:gd name="T13" fmla="*/ 397 h 580"/>
              <a:gd name="T14" fmla="*/ 340 w 441"/>
              <a:gd name="T15" fmla="*/ 350 h 580"/>
              <a:gd name="T16" fmla="*/ 340 w 441"/>
              <a:gd name="T17" fmla="*/ 343 h 580"/>
              <a:gd name="T18" fmla="*/ 410 w 441"/>
              <a:gd name="T19" fmla="*/ 273 h 580"/>
              <a:gd name="T20" fmla="*/ 425 w 441"/>
              <a:gd name="T21" fmla="*/ 250 h 580"/>
              <a:gd name="T22" fmla="*/ 430 w 441"/>
              <a:gd name="T23" fmla="*/ 223 h 580"/>
              <a:gd name="T24" fmla="*/ 425 w 441"/>
              <a:gd name="T25" fmla="*/ 196 h 580"/>
              <a:gd name="T26" fmla="*/ 410 w 441"/>
              <a:gd name="T27" fmla="*/ 173 h 580"/>
              <a:gd name="T28" fmla="*/ 270 w 441"/>
              <a:gd name="T29" fmla="*/ 34 h 580"/>
              <a:gd name="T30" fmla="*/ 247 w 441"/>
              <a:gd name="T31" fmla="*/ 18 h 580"/>
              <a:gd name="T32" fmla="*/ 194 w 441"/>
              <a:gd name="T33" fmla="*/ 18 h 580"/>
              <a:gd name="T34" fmla="*/ 170 w 441"/>
              <a:gd name="T35" fmla="*/ 34 h 580"/>
              <a:gd name="T36" fmla="*/ 31 w 441"/>
              <a:gd name="T37" fmla="*/ 173 h 580"/>
              <a:gd name="T38" fmla="*/ 15 w 441"/>
              <a:gd name="T39" fmla="*/ 196 h 580"/>
              <a:gd name="T40" fmla="*/ 10 w 441"/>
              <a:gd name="T41" fmla="*/ 223 h 580"/>
              <a:gd name="T42" fmla="*/ 15 w 441"/>
              <a:gd name="T43" fmla="*/ 250 h 580"/>
              <a:gd name="T44" fmla="*/ 31 w 441"/>
              <a:gd name="T45" fmla="*/ 273 h 580"/>
              <a:gd name="T46" fmla="*/ 31 w 441"/>
              <a:gd name="T47" fmla="*/ 281 h 580"/>
              <a:gd name="T48" fmla="*/ 24 w 441"/>
              <a:gd name="T49" fmla="*/ 281 h 580"/>
              <a:gd name="T50" fmla="*/ 6 w 441"/>
              <a:gd name="T51" fmla="*/ 254 h 580"/>
              <a:gd name="T52" fmla="*/ 0 w 441"/>
              <a:gd name="T53" fmla="*/ 223 h 580"/>
              <a:gd name="T54" fmla="*/ 6 w 441"/>
              <a:gd name="T55" fmla="*/ 192 h 580"/>
              <a:gd name="T56" fmla="*/ 24 w 441"/>
              <a:gd name="T57" fmla="*/ 165 h 580"/>
              <a:gd name="T58" fmla="*/ 163 w 441"/>
              <a:gd name="T59" fmla="*/ 26 h 580"/>
              <a:gd name="T60" fmla="*/ 190 w 441"/>
              <a:gd name="T61" fmla="*/ 8 h 580"/>
              <a:gd name="T62" fmla="*/ 251 w 441"/>
              <a:gd name="T63" fmla="*/ 8 h 580"/>
              <a:gd name="T64" fmla="*/ 278 w 441"/>
              <a:gd name="T65" fmla="*/ 26 h 580"/>
              <a:gd name="T66" fmla="*/ 417 w 441"/>
              <a:gd name="T67" fmla="*/ 165 h 580"/>
              <a:gd name="T68" fmla="*/ 435 w 441"/>
              <a:gd name="T69" fmla="*/ 192 h 580"/>
              <a:gd name="T70" fmla="*/ 441 w 441"/>
              <a:gd name="T71" fmla="*/ 223 h 580"/>
              <a:gd name="T72" fmla="*/ 435 w 441"/>
              <a:gd name="T73" fmla="*/ 254 h 580"/>
              <a:gd name="T74" fmla="*/ 417 w 441"/>
              <a:gd name="T75" fmla="*/ 281 h 580"/>
              <a:gd name="T76" fmla="*/ 351 w 441"/>
              <a:gd name="T77" fmla="*/ 346 h 580"/>
              <a:gd name="T78" fmla="*/ 398 w 441"/>
              <a:gd name="T79" fmla="*/ 393 h 580"/>
              <a:gd name="T80" fmla="*/ 400 w 441"/>
              <a:gd name="T81" fmla="*/ 397 h 580"/>
              <a:gd name="T82" fmla="*/ 398 w 441"/>
              <a:gd name="T83" fmla="*/ 401 h 580"/>
              <a:gd name="T84" fmla="*/ 328 w 441"/>
              <a:gd name="T85" fmla="*/ 470 h 580"/>
              <a:gd name="T86" fmla="*/ 313 w 441"/>
              <a:gd name="T87" fmla="*/ 494 h 580"/>
              <a:gd name="T88" fmla="*/ 308 w 441"/>
              <a:gd name="T89" fmla="*/ 521 h 580"/>
              <a:gd name="T90" fmla="*/ 313 w 441"/>
              <a:gd name="T91" fmla="*/ 547 h 580"/>
              <a:gd name="T92" fmla="*/ 328 w 441"/>
              <a:gd name="T93" fmla="*/ 571 h 580"/>
              <a:gd name="T94" fmla="*/ 328 w 441"/>
              <a:gd name="T95" fmla="*/ 578 h 580"/>
              <a:gd name="T96" fmla="*/ 325 w 441"/>
              <a:gd name="T97" fmla="*/ 580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41" h="580">
                <a:moveTo>
                  <a:pt x="325" y="580"/>
                </a:moveTo>
                <a:cubicBezTo>
                  <a:pt x="323" y="580"/>
                  <a:pt x="322" y="579"/>
                  <a:pt x="321" y="578"/>
                </a:cubicBezTo>
                <a:cubicBezTo>
                  <a:pt x="313" y="570"/>
                  <a:pt x="307" y="561"/>
                  <a:pt x="303" y="551"/>
                </a:cubicBezTo>
                <a:cubicBezTo>
                  <a:pt x="299" y="541"/>
                  <a:pt x="297" y="531"/>
                  <a:pt x="297" y="521"/>
                </a:cubicBezTo>
                <a:cubicBezTo>
                  <a:pt x="297" y="510"/>
                  <a:pt x="299" y="500"/>
                  <a:pt x="303" y="490"/>
                </a:cubicBezTo>
                <a:cubicBezTo>
                  <a:pt x="307" y="480"/>
                  <a:pt x="313" y="471"/>
                  <a:pt x="321" y="463"/>
                </a:cubicBezTo>
                <a:cubicBezTo>
                  <a:pt x="387" y="397"/>
                  <a:pt x="387" y="397"/>
                  <a:pt x="387" y="397"/>
                </a:cubicBezTo>
                <a:cubicBezTo>
                  <a:pt x="340" y="350"/>
                  <a:pt x="340" y="350"/>
                  <a:pt x="340" y="350"/>
                </a:cubicBezTo>
                <a:cubicBezTo>
                  <a:pt x="338" y="348"/>
                  <a:pt x="338" y="345"/>
                  <a:pt x="340" y="343"/>
                </a:cubicBezTo>
                <a:cubicBezTo>
                  <a:pt x="410" y="273"/>
                  <a:pt x="410" y="273"/>
                  <a:pt x="410" y="273"/>
                </a:cubicBezTo>
                <a:cubicBezTo>
                  <a:pt x="416" y="266"/>
                  <a:pt x="422" y="259"/>
                  <a:pt x="425" y="250"/>
                </a:cubicBezTo>
                <a:cubicBezTo>
                  <a:pt x="429" y="241"/>
                  <a:pt x="430" y="232"/>
                  <a:pt x="430" y="223"/>
                </a:cubicBezTo>
                <a:cubicBezTo>
                  <a:pt x="430" y="214"/>
                  <a:pt x="429" y="205"/>
                  <a:pt x="425" y="196"/>
                </a:cubicBezTo>
                <a:cubicBezTo>
                  <a:pt x="422" y="187"/>
                  <a:pt x="416" y="180"/>
                  <a:pt x="410" y="173"/>
                </a:cubicBezTo>
                <a:cubicBezTo>
                  <a:pt x="270" y="34"/>
                  <a:pt x="270" y="34"/>
                  <a:pt x="270" y="34"/>
                </a:cubicBezTo>
                <a:cubicBezTo>
                  <a:pt x="264" y="27"/>
                  <a:pt x="256" y="22"/>
                  <a:pt x="247" y="18"/>
                </a:cubicBezTo>
                <a:cubicBezTo>
                  <a:pt x="230" y="11"/>
                  <a:pt x="211" y="11"/>
                  <a:pt x="194" y="18"/>
                </a:cubicBezTo>
                <a:cubicBezTo>
                  <a:pt x="185" y="22"/>
                  <a:pt x="177" y="27"/>
                  <a:pt x="170" y="3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24" y="180"/>
                  <a:pt x="19" y="187"/>
                  <a:pt x="15" y="196"/>
                </a:cubicBezTo>
                <a:cubicBezTo>
                  <a:pt x="12" y="205"/>
                  <a:pt x="10" y="214"/>
                  <a:pt x="10" y="223"/>
                </a:cubicBezTo>
                <a:cubicBezTo>
                  <a:pt x="10" y="232"/>
                  <a:pt x="12" y="241"/>
                  <a:pt x="15" y="250"/>
                </a:cubicBezTo>
                <a:cubicBezTo>
                  <a:pt x="19" y="259"/>
                  <a:pt x="24" y="266"/>
                  <a:pt x="31" y="273"/>
                </a:cubicBezTo>
                <a:cubicBezTo>
                  <a:pt x="33" y="275"/>
                  <a:pt x="33" y="279"/>
                  <a:pt x="31" y="281"/>
                </a:cubicBezTo>
                <a:cubicBezTo>
                  <a:pt x="29" y="283"/>
                  <a:pt x="26" y="283"/>
                  <a:pt x="24" y="281"/>
                </a:cubicBezTo>
                <a:cubicBezTo>
                  <a:pt x="16" y="273"/>
                  <a:pt x="10" y="264"/>
                  <a:pt x="6" y="254"/>
                </a:cubicBezTo>
                <a:cubicBezTo>
                  <a:pt x="2" y="244"/>
                  <a:pt x="0" y="234"/>
                  <a:pt x="0" y="223"/>
                </a:cubicBezTo>
                <a:cubicBezTo>
                  <a:pt x="0" y="212"/>
                  <a:pt x="2" y="202"/>
                  <a:pt x="6" y="192"/>
                </a:cubicBezTo>
                <a:cubicBezTo>
                  <a:pt x="10" y="182"/>
                  <a:pt x="16" y="173"/>
                  <a:pt x="24" y="165"/>
                </a:cubicBezTo>
                <a:cubicBezTo>
                  <a:pt x="163" y="26"/>
                  <a:pt x="163" y="26"/>
                  <a:pt x="163" y="26"/>
                </a:cubicBezTo>
                <a:cubicBezTo>
                  <a:pt x="170" y="18"/>
                  <a:pt x="179" y="12"/>
                  <a:pt x="190" y="8"/>
                </a:cubicBezTo>
                <a:cubicBezTo>
                  <a:pt x="209" y="0"/>
                  <a:pt x="231" y="0"/>
                  <a:pt x="251" y="8"/>
                </a:cubicBezTo>
                <a:cubicBezTo>
                  <a:pt x="261" y="12"/>
                  <a:pt x="270" y="18"/>
                  <a:pt x="278" y="26"/>
                </a:cubicBezTo>
                <a:cubicBezTo>
                  <a:pt x="417" y="165"/>
                  <a:pt x="417" y="165"/>
                  <a:pt x="417" y="165"/>
                </a:cubicBezTo>
                <a:cubicBezTo>
                  <a:pt x="425" y="173"/>
                  <a:pt x="431" y="182"/>
                  <a:pt x="435" y="192"/>
                </a:cubicBezTo>
                <a:cubicBezTo>
                  <a:pt x="439" y="202"/>
                  <a:pt x="441" y="212"/>
                  <a:pt x="441" y="223"/>
                </a:cubicBezTo>
                <a:cubicBezTo>
                  <a:pt x="441" y="234"/>
                  <a:pt x="439" y="244"/>
                  <a:pt x="435" y="254"/>
                </a:cubicBezTo>
                <a:cubicBezTo>
                  <a:pt x="431" y="264"/>
                  <a:pt x="425" y="273"/>
                  <a:pt x="417" y="281"/>
                </a:cubicBezTo>
                <a:cubicBezTo>
                  <a:pt x="351" y="346"/>
                  <a:pt x="351" y="346"/>
                  <a:pt x="351" y="346"/>
                </a:cubicBezTo>
                <a:cubicBezTo>
                  <a:pt x="398" y="393"/>
                  <a:pt x="398" y="393"/>
                  <a:pt x="398" y="393"/>
                </a:cubicBezTo>
                <a:cubicBezTo>
                  <a:pt x="399" y="394"/>
                  <a:pt x="400" y="396"/>
                  <a:pt x="400" y="397"/>
                </a:cubicBezTo>
                <a:cubicBezTo>
                  <a:pt x="400" y="398"/>
                  <a:pt x="399" y="400"/>
                  <a:pt x="398" y="401"/>
                </a:cubicBezTo>
                <a:cubicBezTo>
                  <a:pt x="328" y="470"/>
                  <a:pt x="328" y="470"/>
                  <a:pt x="328" y="470"/>
                </a:cubicBezTo>
                <a:cubicBezTo>
                  <a:pt x="322" y="477"/>
                  <a:pt x="316" y="485"/>
                  <a:pt x="313" y="494"/>
                </a:cubicBezTo>
                <a:cubicBezTo>
                  <a:pt x="309" y="502"/>
                  <a:pt x="308" y="511"/>
                  <a:pt x="308" y="521"/>
                </a:cubicBezTo>
                <a:cubicBezTo>
                  <a:pt x="308" y="530"/>
                  <a:pt x="309" y="539"/>
                  <a:pt x="313" y="547"/>
                </a:cubicBezTo>
                <a:cubicBezTo>
                  <a:pt x="316" y="556"/>
                  <a:pt x="322" y="564"/>
                  <a:pt x="328" y="571"/>
                </a:cubicBezTo>
                <a:cubicBezTo>
                  <a:pt x="331" y="573"/>
                  <a:pt x="331" y="576"/>
                  <a:pt x="328" y="578"/>
                </a:cubicBezTo>
                <a:cubicBezTo>
                  <a:pt x="327" y="579"/>
                  <a:pt x="326" y="580"/>
                  <a:pt x="325" y="580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9974599-4F1E-C68D-4AAE-BDCE93C0AF77}"/>
              </a:ext>
            </a:extLst>
          </p:cNvPr>
          <p:cNvSpPr>
            <a:spLocks/>
          </p:cNvSpPr>
          <p:nvPr/>
        </p:nvSpPr>
        <p:spPr bwMode="auto">
          <a:xfrm rot="2700000">
            <a:off x="5505992" y="3977790"/>
            <a:ext cx="2973388" cy="2233613"/>
          </a:xfrm>
          <a:custGeom>
            <a:avLst/>
            <a:gdLst>
              <a:gd name="T0" fmla="*/ 361 w 581"/>
              <a:gd name="T1" fmla="*/ 443 h 443"/>
              <a:gd name="T2" fmla="*/ 330 w 581"/>
              <a:gd name="T3" fmla="*/ 437 h 443"/>
              <a:gd name="T4" fmla="*/ 303 w 581"/>
              <a:gd name="T5" fmla="*/ 419 h 443"/>
              <a:gd name="T6" fmla="*/ 237 w 581"/>
              <a:gd name="T7" fmla="*/ 353 h 443"/>
              <a:gd name="T8" fmla="*/ 187 w 581"/>
              <a:gd name="T9" fmla="*/ 404 h 443"/>
              <a:gd name="T10" fmla="*/ 183 w 581"/>
              <a:gd name="T11" fmla="*/ 405 h 443"/>
              <a:gd name="T12" fmla="*/ 183 w 581"/>
              <a:gd name="T13" fmla="*/ 405 h 443"/>
              <a:gd name="T14" fmla="*/ 179 w 581"/>
              <a:gd name="T15" fmla="*/ 404 h 443"/>
              <a:gd name="T16" fmla="*/ 110 w 581"/>
              <a:gd name="T17" fmla="*/ 334 h 443"/>
              <a:gd name="T18" fmla="*/ 86 w 581"/>
              <a:gd name="T19" fmla="*/ 319 h 443"/>
              <a:gd name="T20" fmla="*/ 33 w 581"/>
              <a:gd name="T21" fmla="*/ 319 h 443"/>
              <a:gd name="T22" fmla="*/ 9 w 581"/>
              <a:gd name="T23" fmla="*/ 334 h 443"/>
              <a:gd name="T24" fmla="*/ 2 w 581"/>
              <a:gd name="T25" fmla="*/ 334 h 443"/>
              <a:gd name="T26" fmla="*/ 2 w 581"/>
              <a:gd name="T27" fmla="*/ 327 h 443"/>
              <a:gd name="T28" fmla="*/ 29 w 581"/>
              <a:gd name="T29" fmla="*/ 309 h 443"/>
              <a:gd name="T30" fmla="*/ 90 w 581"/>
              <a:gd name="T31" fmla="*/ 309 h 443"/>
              <a:gd name="T32" fmla="*/ 117 w 581"/>
              <a:gd name="T33" fmla="*/ 327 h 443"/>
              <a:gd name="T34" fmla="*/ 183 w 581"/>
              <a:gd name="T35" fmla="*/ 393 h 443"/>
              <a:gd name="T36" fmla="*/ 234 w 581"/>
              <a:gd name="T37" fmla="*/ 342 h 443"/>
              <a:gd name="T38" fmla="*/ 241 w 581"/>
              <a:gd name="T39" fmla="*/ 342 h 443"/>
              <a:gd name="T40" fmla="*/ 311 w 581"/>
              <a:gd name="T41" fmla="*/ 412 h 443"/>
              <a:gd name="T42" fmla="*/ 334 w 581"/>
              <a:gd name="T43" fmla="*/ 427 h 443"/>
              <a:gd name="T44" fmla="*/ 388 w 581"/>
              <a:gd name="T45" fmla="*/ 427 h 443"/>
              <a:gd name="T46" fmla="*/ 411 w 581"/>
              <a:gd name="T47" fmla="*/ 412 h 443"/>
              <a:gd name="T48" fmla="*/ 550 w 581"/>
              <a:gd name="T49" fmla="*/ 273 h 443"/>
              <a:gd name="T50" fmla="*/ 566 w 581"/>
              <a:gd name="T51" fmla="*/ 249 h 443"/>
              <a:gd name="T52" fmla="*/ 571 w 581"/>
              <a:gd name="T53" fmla="*/ 223 h 443"/>
              <a:gd name="T54" fmla="*/ 566 w 581"/>
              <a:gd name="T55" fmla="*/ 196 h 443"/>
              <a:gd name="T56" fmla="*/ 550 w 581"/>
              <a:gd name="T57" fmla="*/ 172 h 443"/>
              <a:gd name="T58" fmla="*/ 411 w 581"/>
              <a:gd name="T59" fmla="*/ 33 h 443"/>
              <a:gd name="T60" fmla="*/ 388 w 581"/>
              <a:gd name="T61" fmla="*/ 18 h 443"/>
              <a:gd name="T62" fmla="*/ 334 w 581"/>
              <a:gd name="T63" fmla="*/ 18 h 443"/>
              <a:gd name="T64" fmla="*/ 311 w 581"/>
              <a:gd name="T65" fmla="*/ 33 h 443"/>
              <a:gd name="T66" fmla="*/ 303 w 581"/>
              <a:gd name="T67" fmla="*/ 33 h 443"/>
              <a:gd name="T68" fmla="*/ 303 w 581"/>
              <a:gd name="T69" fmla="*/ 26 h 443"/>
              <a:gd name="T70" fmla="*/ 330 w 581"/>
              <a:gd name="T71" fmla="*/ 8 h 443"/>
              <a:gd name="T72" fmla="*/ 391 w 581"/>
              <a:gd name="T73" fmla="*/ 8 h 443"/>
              <a:gd name="T74" fmla="*/ 418 w 581"/>
              <a:gd name="T75" fmla="*/ 26 h 443"/>
              <a:gd name="T76" fmla="*/ 558 w 581"/>
              <a:gd name="T77" fmla="*/ 165 h 443"/>
              <a:gd name="T78" fmla="*/ 575 w 581"/>
              <a:gd name="T79" fmla="*/ 192 h 443"/>
              <a:gd name="T80" fmla="*/ 581 w 581"/>
              <a:gd name="T81" fmla="*/ 223 h 443"/>
              <a:gd name="T82" fmla="*/ 575 w 581"/>
              <a:gd name="T83" fmla="*/ 253 h 443"/>
              <a:gd name="T84" fmla="*/ 558 w 581"/>
              <a:gd name="T85" fmla="*/ 280 h 443"/>
              <a:gd name="T86" fmla="*/ 418 w 581"/>
              <a:gd name="T87" fmla="*/ 419 h 443"/>
              <a:gd name="T88" fmla="*/ 391 w 581"/>
              <a:gd name="T89" fmla="*/ 437 h 443"/>
              <a:gd name="T90" fmla="*/ 361 w 581"/>
              <a:gd name="T91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1" h="443">
                <a:moveTo>
                  <a:pt x="361" y="443"/>
                </a:moveTo>
                <a:cubicBezTo>
                  <a:pt x="350" y="443"/>
                  <a:pt x="340" y="441"/>
                  <a:pt x="330" y="437"/>
                </a:cubicBezTo>
                <a:cubicBezTo>
                  <a:pt x="320" y="433"/>
                  <a:pt x="311" y="427"/>
                  <a:pt x="303" y="419"/>
                </a:cubicBezTo>
                <a:cubicBezTo>
                  <a:pt x="237" y="353"/>
                  <a:pt x="237" y="353"/>
                  <a:pt x="237" y="353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6" y="405"/>
                  <a:pt x="185" y="405"/>
                  <a:pt x="183" y="405"/>
                </a:cubicBezTo>
                <a:cubicBezTo>
                  <a:pt x="183" y="405"/>
                  <a:pt x="183" y="405"/>
                  <a:pt x="183" y="405"/>
                </a:cubicBezTo>
                <a:cubicBezTo>
                  <a:pt x="182" y="405"/>
                  <a:pt x="180" y="405"/>
                  <a:pt x="179" y="404"/>
                </a:cubicBezTo>
                <a:cubicBezTo>
                  <a:pt x="110" y="334"/>
                  <a:pt x="110" y="334"/>
                  <a:pt x="110" y="334"/>
                </a:cubicBezTo>
                <a:cubicBezTo>
                  <a:pt x="103" y="328"/>
                  <a:pt x="95" y="322"/>
                  <a:pt x="86" y="319"/>
                </a:cubicBezTo>
                <a:cubicBezTo>
                  <a:pt x="69" y="312"/>
                  <a:pt x="50" y="312"/>
                  <a:pt x="33" y="319"/>
                </a:cubicBezTo>
                <a:cubicBezTo>
                  <a:pt x="24" y="322"/>
                  <a:pt x="16" y="328"/>
                  <a:pt x="9" y="334"/>
                </a:cubicBezTo>
                <a:cubicBezTo>
                  <a:pt x="7" y="336"/>
                  <a:pt x="4" y="336"/>
                  <a:pt x="2" y="334"/>
                </a:cubicBezTo>
                <a:cubicBezTo>
                  <a:pt x="0" y="332"/>
                  <a:pt x="0" y="329"/>
                  <a:pt x="2" y="327"/>
                </a:cubicBezTo>
                <a:cubicBezTo>
                  <a:pt x="10" y="319"/>
                  <a:pt x="19" y="313"/>
                  <a:pt x="29" y="309"/>
                </a:cubicBezTo>
                <a:cubicBezTo>
                  <a:pt x="49" y="301"/>
                  <a:pt x="71" y="301"/>
                  <a:pt x="90" y="309"/>
                </a:cubicBezTo>
                <a:cubicBezTo>
                  <a:pt x="100" y="313"/>
                  <a:pt x="109" y="319"/>
                  <a:pt x="117" y="327"/>
                </a:cubicBezTo>
                <a:cubicBezTo>
                  <a:pt x="183" y="393"/>
                  <a:pt x="183" y="393"/>
                  <a:pt x="183" y="393"/>
                </a:cubicBezTo>
                <a:cubicBezTo>
                  <a:pt x="234" y="342"/>
                  <a:pt x="234" y="342"/>
                  <a:pt x="234" y="342"/>
                </a:cubicBezTo>
                <a:cubicBezTo>
                  <a:pt x="236" y="340"/>
                  <a:pt x="239" y="340"/>
                  <a:pt x="241" y="342"/>
                </a:cubicBezTo>
                <a:cubicBezTo>
                  <a:pt x="311" y="412"/>
                  <a:pt x="311" y="412"/>
                  <a:pt x="311" y="412"/>
                </a:cubicBezTo>
                <a:cubicBezTo>
                  <a:pt x="317" y="419"/>
                  <a:pt x="325" y="424"/>
                  <a:pt x="334" y="427"/>
                </a:cubicBezTo>
                <a:cubicBezTo>
                  <a:pt x="351" y="434"/>
                  <a:pt x="371" y="434"/>
                  <a:pt x="388" y="427"/>
                </a:cubicBezTo>
                <a:cubicBezTo>
                  <a:pt x="396" y="424"/>
                  <a:pt x="404" y="419"/>
                  <a:pt x="411" y="412"/>
                </a:cubicBezTo>
                <a:cubicBezTo>
                  <a:pt x="550" y="273"/>
                  <a:pt x="550" y="273"/>
                  <a:pt x="550" y="273"/>
                </a:cubicBezTo>
                <a:cubicBezTo>
                  <a:pt x="557" y="266"/>
                  <a:pt x="562" y="258"/>
                  <a:pt x="566" y="249"/>
                </a:cubicBezTo>
                <a:cubicBezTo>
                  <a:pt x="569" y="241"/>
                  <a:pt x="571" y="232"/>
                  <a:pt x="571" y="223"/>
                </a:cubicBezTo>
                <a:cubicBezTo>
                  <a:pt x="571" y="213"/>
                  <a:pt x="569" y="204"/>
                  <a:pt x="566" y="196"/>
                </a:cubicBezTo>
                <a:cubicBezTo>
                  <a:pt x="562" y="187"/>
                  <a:pt x="557" y="179"/>
                  <a:pt x="550" y="172"/>
                </a:cubicBezTo>
                <a:cubicBezTo>
                  <a:pt x="411" y="33"/>
                  <a:pt x="411" y="33"/>
                  <a:pt x="411" y="33"/>
                </a:cubicBezTo>
                <a:cubicBezTo>
                  <a:pt x="404" y="26"/>
                  <a:pt x="396" y="21"/>
                  <a:pt x="388" y="18"/>
                </a:cubicBezTo>
                <a:cubicBezTo>
                  <a:pt x="371" y="11"/>
                  <a:pt x="351" y="11"/>
                  <a:pt x="334" y="18"/>
                </a:cubicBezTo>
                <a:cubicBezTo>
                  <a:pt x="325" y="21"/>
                  <a:pt x="317" y="26"/>
                  <a:pt x="311" y="33"/>
                </a:cubicBezTo>
                <a:cubicBezTo>
                  <a:pt x="309" y="35"/>
                  <a:pt x="305" y="35"/>
                  <a:pt x="303" y="33"/>
                </a:cubicBezTo>
                <a:cubicBezTo>
                  <a:pt x="301" y="31"/>
                  <a:pt x="301" y="28"/>
                  <a:pt x="303" y="26"/>
                </a:cubicBezTo>
                <a:cubicBezTo>
                  <a:pt x="311" y="18"/>
                  <a:pt x="320" y="12"/>
                  <a:pt x="330" y="8"/>
                </a:cubicBezTo>
                <a:cubicBezTo>
                  <a:pt x="350" y="0"/>
                  <a:pt x="372" y="0"/>
                  <a:pt x="391" y="8"/>
                </a:cubicBezTo>
                <a:cubicBezTo>
                  <a:pt x="402" y="12"/>
                  <a:pt x="411" y="18"/>
                  <a:pt x="418" y="26"/>
                </a:cubicBezTo>
                <a:cubicBezTo>
                  <a:pt x="558" y="165"/>
                  <a:pt x="558" y="165"/>
                  <a:pt x="558" y="165"/>
                </a:cubicBezTo>
                <a:cubicBezTo>
                  <a:pt x="565" y="173"/>
                  <a:pt x="571" y="182"/>
                  <a:pt x="575" y="192"/>
                </a:cubicBezTo>
                <a:cubicBezTo>
                  <a:pt x="579" y="202"/>
                  <a:pt x="581" y="212"/>
                  <a:pt x="581" y="223"/>
                </a:cubicBezTo>
                <a:cubicBezTo>
                  <a:pt x="581" y="233"/>
                  <a:pt x="579" y="243"/>
                  <a:pt x="575" y="253"/>
                </a:cubicBezTo>
                <a:cubicBezTo>
                  <a:pt x="571" y="263"/>
                  <a:pt x="565" y="272"/>
                  <a:pt x="558" y="280"/>
                </a:cubicBezTo>
                <a:cubicBezTo>
                  <a:pt x="418" y="419"/>
                  <a:pt x="418" y="419"/>
                  <a:pt x="418" y="419"/>
                </a:cubicBezTo>
                <a:cubicBezTo>
                  <a:pt x="411" y="427"/>
                  <a:pt x="402" y="433"/>
                  <a:pt x="391" y="437"/>
                </a:cubicBezTo>
                <a:cubicBezTo>
                  <a:pt x="382" y="441"/>
                  <a:pt x="371" y="443"/>
                  <a:pt x="361" y="443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B73F404D-6A53-E869-F0C8-24F8AD93335B}"/>
              </a:ext>
            </a:extLst>
          </p:cNvPr>
          <p:cNvSpPr>
            <a:spLocks/>
          </p:cNvSpPr>
          <p:nvPr/>
        </p:nvSpPr>
        <p:spPr bwMode="auto">
          <a:xfrm rot="2700000">
            <a:off x="3829354" y="2332720"/>
            <a:ext cx="2978150" cy="2233613"/>
          </a:xfrm>
          <a:custGeom>
            <a:avLst/>
            <a:gdLst>
              <a:gd name="T0" fmla="*/ 221 w 582"/>
              <a:gd name="T1" fmla="*/ 443 h 443"/>
              <a:gd name="T2" fmla="*/ 190 w 582"/>
              <a:gd name="T3" fmla="*/ 437 h 443"/>
              <a:gd name="T4" fmla="*/ 163 w 582"/>
              <a:gd name="T5" fmla="*/ 419 h 443"/>
              <a:gd name="T6" fmla="*/ 24 w 582"/>
              <a:gd name="T7" fmla="*/ 280 h 443"/>
              <a:gd name="T8" fmla="*/ 6 w 582"/>
              <a:gd name="T9" fmla="*/ 253 h 443"/>
              <a:gd name="T10" fmla="*/ 0 w 582"/>
              <a:gd name="T11" fmla="*/ 222 h 443"/>
              <a:gd name="T12" fmla="*/ 6 w 582"/>
              <a:gd name="T13" fmla="*/ 191 h 443"/>
              <a:gd name="T14" fmla="*/ 24 w 582"/>
              <a:gd name="T15" fmla="*/ 165 h 443"/>
              <a:gd name="T16" fmla="*/ 163 w 582"/>
              <a:gd name="T17" fmla="*/ 25 h 443"/>
              <a:gd name="T18" fmla="*/ 190 w 582"/>
              <a:gd name="T19" fmla="*/ 8 h 443"/>
              <a:gd name="T20" fmla="*/ 252 w 582"/>
              <a:gd name="T21" fmla="*/ 8 h 443"/>
              <a:gd name="T22" fmla="*/ 279 w 582"/>
              <a:gd name="T23" fmla="*/ 25 h 443"/>
              <a:gd name="T24" fmla="*/ 345 w 582"/>
              <a:gd name="T25" fmla="*/ 91 h 443"/>
              <a:gd name="T26" fmla="*/ 395 w 582"/>
              <a:gd name="T27" fmla="*/ 41 h 443"/>
              <a:gd name="T28" fmla="*/ 402 w 582"/>
              <a:gd name="T29" fmla="*/ 41 h 443"/>
              <a:gd name="T30" fmla="*/ 472 w 582"/>
              <a:gd name="T31" fmla="*/ 110 h 443"/>
              <a:gd name="T32" fmla="*/ 496 w 582"/>
              <a:gd name="T33" fmla="*/ 126 h 443"/>
              <a:gd name="T34" fmla="*/ 549 w 582"/>
              <a:gd name="T35" fmla="*/ 126 h 443"/>
              <a:gd name="T36" fmla="*/ 572 w 582"/>
              <a:gd name="T37" fmla="*/ 110 h 443"/>
              <a:gd name="T38" fmla="*/ 580 w 582"/>
              <a:gd name="T39" fmla="*/ 110 h 443"/>
              <a:gd name="T40" fmla="*/ 580 w 582"/>
              <a:gd name="T41" fmla="*/ 118 h 443"/>
              <a:gd name="T42" fmla="*/ 553 w 582"/>
              <a:gd name="T43" fmla="*/ 136 h 443"/>
              <a:gd name="T44" fmla="*/ 492 w 582"/>
              <a:gd name="T45" fmla="*/ 136 h 443"/>
              <a:gd name="T46" fmla="*/ 465 w 582"/>
              <a:gd name="T47" fmla="*/ 118 h 443"/>
              <a:gd name="T48" fmla="*/ 399 w 582"/>
              <a:gd name="T49" fmla="*/ 52 h 443"/>
              <a:gd name="T50" fmla="*/ 348 w 582"/>
              <a:gd name="T51" fmla="*/ 102 h 443"/>
              <a:gd name="T52" fmla="*/ 341 w 582"/>
              <a:gd name="T53" fmla="*/ 102 h 443"/>
              <a:gd name="T54" fmla="*/ 271 w 582"/>
              <a:gd name="T55" fmla="*/ 33 h 443"/>
              <a:gd name="T56" fmla="*/ 248 w 582"/>
              <a:gd name="T57" fmla="*/ 17 h 443"/>
              <a:gd name="T58" fmla="*/ 194 w 582"/>
              <a:gd name="T59" fmla="*/ 17 h 443"/>
              <a:gd name="T60" fmla="*/ 171 w 582"/>
              <a:gd name="T61" fmla="*/ 33 h 443"/>
              <a:gd name="T62" fmla="*/ 32 w 582"/>
              <a:gd name="T63" fmla="*/ 172 h 443"/>
              <a:gd name="T64" fmla="*/ 16 w 582"/>
              <a:gd name="T65" fmla="*/ 195 h 443"/>
              <a:gd name="T66" fmla="*/ 11 w 582"/>
              <a:gd name="T67" fmla="*/ 222 h 443"/>
              <a:gd name="T68" fmla="*/ 16 w 582"/>
              <a:gd name="T69" fmla="*/ 249 h 443"/>
              <a:gd name="T70" fmla="*/ 32 w 582"/>
              <a:gd name="T71" fmla="*/ 272 h 443"/>
              <a:gd name="T72" fmla="*/ 171 w 582"/>
              <a:gd name="T73" fmla="*/ 411 h 443"/>
              <a:gd name="T74" fmla="*/ 194 w 582"/>
              <a:gd name="T75" fmla="*/ 427 h 443"/>
              <a:gd name="T76" fmla="*/ 248 w 582"/>
              <a:gd name="T77" fmla="*/ 427 h 443"/>
              <a:gd name="T78" fmla="*/ 271 w 582"/>
              <a:gd name="T79" fmla="*/ 411 h 443"/>
              <a:gd name="T80" fmla="*/ 279 w 582"/>
              <a:gd name="T81" fmla="*/ 411 h 443"/>
              <a:gd name="T82" fmla="*/ 279 w 582"/>
              <a:gd name="T83" fmla="*/ 419 h 443"/>
              <a:gd name="T84" fmla="*/ 252 w 582"/>
              <a:gd name="T85" fmla="*/ 437 h 443"/>
              <a:gd name="T86" fmla="*/ 221 w 582"/>
              <a:gd name="T87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2" h="443">
                <a:moveTo>
                  <a:pt x="221" y="443"/>
                </a:moveTo>
                <a:cubicBezTo>
                  <a:pt x="211" y="443"/>
                  <a:pt x="200" y="441"/>
                  <a:pt x="190" y="437"/>
                </a:cubicBezTo>
                <a:cubicBezTo>
                  <a:pt x="180" y="433"/>
                  <a:pt x="171" y="427"/>
                  <a:pt x="163" y="419"/>
                </a:cubicBezTo>
                <a:cubicBezTo>
                  <a:pt x="24" y="280"/>
                  <a:pt x="24" y="280"/>
                  <a:pt x="24" y="280"/>
                </a:cubicBezTo>
                <a:cubicBezTo>
                  <a:pt x="17" y="272"/>
                  <a:pt x="11" y="263"/>
                  <a:pt x="6" y="253"/>
                </a:cubicBezTo>
                <a:cubicBezTo>
                  <a:pt x="3" y="243"/>
                  <a:pt x="0" y="233"/>
                  <a:pt x="0" y="222"/>
                </a:cubicBezTo>
                <a:cubicBezTo>
                  <a:pt x="0" y="212"/>
                  <a:pt x="3" y="201"/>
                  <a:pt x="6" y="191"/>
                </a:cubicBezTo>
                <a:cubicBezTo>
                  <a:pt x="11" y="181"/>
                  <a:pt x="17" y="172"/>
                  <a:pt x="24" y="165"/>
                </a:cubicBezTo>
                <a:cubicBezTo>
                  <a:pt x="163" y="25"/>
                  <a:pt x="163" y="25"/>
                  <a:pt x="163" y="25"/>
                </a:cubicBezTo>
                <a:cubicBezTo>
                  <a:pt x="171" y="18"/>
                  <a:pt x="180" y="12"/>
                  <a:pt x="190" y="8"/>
                </a:cubicBezTo>
                <a:cubicBezTo>
                  <a:pt x="210" y="0"/>
                  <a:pt x="232" y="0"/>
                  <a:pt x="252" y="8"/>
                </a:cubicBezTo>
                <a:cubicBezTo>
                  <a:pt x="262" y="12"/>
                  <a:pt x="271" y="18"/>
                  <a:pt x="279" y="25"/>
                </a:cubicBezTo>
                <a:cubicBezTo>
                  <a:pt x="345" y="91"/>
                  <a:pt x="345" y="91"/>
                  <a:pt x="345" y="91"/>
                </a:cubicBezTo>
                <a:cubicBezTo>
                  <a:pt x="395" y="41"/>
                  <a:pt x="395" y="41"/>
                  <a:pt x="395" y="41"/>
                </a:cubicBezTo>
                <a:cubicBezTo>
                  <a:pt x="397" y="39"/>
                  <a:pt x="400" y="39"/>
                  <a:pt x="402" y="41"/>
                </a:cubicBezTo>
                <a:cubicBezTo>
                  <a:pt x="472" y="110"/>
                  <a:pt x="472" y="110"/>
                  <a:pt x="472" y="110"/>
                </a:cubicBezTo>
                <a:cubicBezTo>
                  <a:pt x="479" y="117"/>
                  <a:pt x="487" y="122"/>
                  <a:pt x="496" y="126"/>
                </a:cubicBezTo>
                <a:cubicBezTo>
                  <a:pt x="513" y="133"/>
                  <a:pt x="532" y="133"/>
                  <a:pt x="549" y="126"/>
                </a:cubicBezTo>
                <a:cubicBezTo>
                  <a:pt x="558" y="122"/>
                  <a:pt x="566" y="117"/>
                  <a:pt x="572" y="110"/>
                </a:cubicBezTo>
                <a:cubicBezTo>
                  <a:pt x="575" y="108"/>
                  <a:pt x="578" y="108"/>
                  <a:pt x="580" y="110"/>
                </a:cubicBezTo>
                <a:cubicBezTo>
                  <a:pt x="582" y="112"/>
                  <a:pt x="582" y="116"/>
                  <a:pt x="580" y="118"/>
                </a:cubicBezTo>
                <a:cubicBezTo>
                  <a:pt x="572" y="125"/>
                  <a:pt x="563" y="132"/>
                  <a:pt x="553" y="136"/>
                </a:cubicBezTo>
                <a:cubicBezTo>
                  <a:pt x="533" y="144"/>
                  <a:pt x="511" y="144"/>
                  <a:pt x="492" y="136"/>
                </a:cubicBezTo>
                <a:cubicBezTo>
                  <a:pt x="481" y="132"/>
                  <a:pt x="472" y="125"/>
                  <a:pt x="465" y="118"/>
                </a:cubicBezTo>
                <a:cubicBezTo>
                  <a:pt x="399" y="52"/>
                  <a:pt x="399" y="52"/>
                  <a:pt x="399" y="52"/>
                </a:cubicBezTo>
                <a:cubicBezTo>
                  <a:pt x="348" y="102"/>
                  <a:pt x="348" y="102"/>
                  <a:pt x="348" y="102"/>
                </a:cubicBezTo>
                <a:cubicBezTo>
                  <a:pt x="346" y="104"/>
                  <a:pt x="343" y="104"/>
                  <a:pt x="341" y="102"/>
                </a:cubicBezTo>
                <a:cubicBezTo>
                  <a:pt x="271" y="33"/>
                  <a:pt x="271" y="33"/>
                  <a:pt x="271" y="33"/>
                </a:cubicBezTo>
                <a:cubicBezTo>
                  <a:pt x="265" y="26"/>
                  <a:pt x="257" y="21"/>
                  <a:pt x="248" y="17"/>
                </a:cubicBezTo>
                <a:cubicBezTo>
                  <a:pt x="231" y="10"/>
                  <a:pt x="211" y="10"/>
                  <a:pt x="194" y="17"/>
                </a:cubicBezTo>
                <a:cubicBezTo>
                  <a:pt x="186" y="21"/>
                  <a:pt x="178" y="26"/>
                  <a:pt x="171" y="33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25" y="179"/>
                  <a:pt x="20" y="187"/>
                  <a:pt x="16" y="195"/>
                </a:cubicBezTo>
                <a:cubicBezTo>
                  <a:pt x="13" y="204"/>
                  <a:pt x="11" y="213"/>
                  <a:pt x="11" y="222"/>
                </a:cubicBezTo>
                <a:cubicBezTo>
                  <a:pt x="11" y="231"/>
                  <a:pt x="13" y="240"/>
                  <a:pt x="16" y="249"/>
                </a:cubicBezTo>
                <a:cubicBezTo>
                  <a:pt x="20" y="258"/>
                  <a:pt x="25" y="266"/>
                  <a:pt x="32" y="272"/>
                </a:cubicBezTo>
                <a:cubicBezTo>
                  <a:pt x="171" y="411"/>
                  <a:pt x="171" y="411"/>
                  <a:pt x="171" y="411"/>
                </a:cubicBezTo>
                <a:cubicBezTo>
                  <a:pt x="178" y="418"/>
                  <a:pt x="186" y="424"/>
                  <a:pt x="194" y="427"/>
                </a:cubicBezTo>
                <a:cubicBezTo>
                  <a:pt x="211" y="434"/>
                  <a:pt x="231" y="434"/>
                  <a:pt x="248" y="427"/>
                </a:cubicBezTo>
                <a:cubicBezTo>
                  <a:pt x="257" y="424"/>
                  <a:pt x="265" y="418"/>
                  <a:pt x="271" y="411"/>
                </a:cubicBezTo>
                <a:cubicBezTo>
                  <a:pt x="273" y="409"/>
                  <a:pt x="277" y="409"/>
                  <a:pt x="279" y="411"/>
                </a:cubicBezTo>
                <a:cubicBezTo>
                  <a:pt x="281" y="414"/>
                  <a:pt x="281" y="417"/>
                  <a:pt x="279" y="419"/>
                </a:cubicBezTo>
                <a:cubicBezTo>
                  <a:pt x="271" y="427"/>
                  <a:pt x="262" y="433"/>
                  <a:pt x="252" y="437"/>
                </a:cubicBezTo>
                <a:cubicBezTo>
                  <a:pt x="242" y="441"/>
                  <a:pt x="232" y="443"/>
                  <a:pt x="221" y="443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FA80C6BD-ABAC-F4BE-1624-80A76567119D}"/>
              </a:ext>
            </a:extLst>
          </p:cNvPr>
          <p:cNvSpPr>
            <a:spLocks/>
          </p:cNvSpPr>
          <p:nvPr/>
        </p:nvSpPr>
        <p:spPr bwMode="auto">
          <a:xfrm rot="2700000">
            <a:off x="4195890" y="3633904"/>
            <a:ext cx="2257425" cy="2914650"/>
          </a:xfrm>
          <a:custGeom>
            <a:avLst/>
            <a:gdLst>
              <a:gd name="T0" fmla="*/ 221 w 441"/>
              <a:gd name="T1" fmla="*/ 578 h 578"/>
              <a:gd name="T2" fmla="*/ 190 w 441"/>
              <a:gd name="T3" fmla="*/ 572 h 578"/>
              <a:gd name="T4" fmla="*/ 163 w 441"/>
              <a:gd name="T5" fmla="*/ 554 h 578"/>
              <a:gd name="T6" fmla="*/ 24 w 441"/>
              <a:gd name="T7" fmla="*/ 415 h 578"/>
              <a:gd name="T8" fmla="*/ 6 w 441"/>
              <a:gd name="T9" fmla="*/ 388 h 578"/>
              <a:gd name="T10" fmla="*/ 0 w 441"/>
              <a:gd name="T11" fmla="*/ 358 h 578"/>
              <a:gd name="T12" fmla="*/ 6 w 441"/>
              <a:gd name="T13" fmla="*/ 327 h 578"/>
              <a:gd name="T14" fmla="*/ 24 w 441"/>
              <a:gd name="T15" fmla="*/ 300 h 578"/>
              <a:gd name="T16" fmla="*/ 90 w 441"/>
              <a:gd name="T17" fmla="*/ 234 h 578"/>
              <a:gd name="T18" fmla="*/ 43 w 441"/>
              <a:gd name="T19" fmla="*/ 187 h 578"/>
              <a:gd name="T20" fmla="*/ 41 w 441"/>
              <a:gd name="T21" fmla="*/ 184 h 578"/>
              <a:gd name="T22" fmla="*/ 43 w 441"/>
              <a:gd name="T23" fmla="*/ 180 h 578"/>
              <a:gd name="T24" fmla="*/ 112 w 441"/>
              <a:gd name="T25" fmla="*/ 110 h 578"/>
              <a:gd name="T26" fmla="*/ 128 w 441"/>
              <a:gd name="T27" fmla="*/ 87 h 578"/>
              <a:gd name="T28" fmla="*/ 133 w 441"/>
              <a:gd name="T29" fmla="*/ 60 h 578"/>
              <a:gd name="T30" fmla="*/ 128 w 441"/>
              <a:gd name="T31" fmla="*/ 33 h 578"/>
              <a:gd name="T32" fmla="*/ 112 w 441"/>
              <a:gd name="T33" fmla="*/ 10 h 578"/>
              <a:gd name="T34" fmla="*/ 112 w 441"/>
              <a:gd name="T35" fmla="*/ 3 h 578"/>
              <a:gd name="T36" fmla="*/ 120 w 441"/>
              <a:gd name="T37" fmla="*/ 3 h 578"/>
              <a:gd name="T38" fmla="*/ 138 w 441"/>
              <a:gd name="T39" fmla="*/ 29 h 578"/>
              <a:gd name="T40" fmla="*/ 144 w 441"/>
              <a:gd name="T41" fmla="*/ 60 h 578"/>
              <a:gd name="T42" fmla="*/ 138 w 441"/>
              <a:gd name="T43" fmla="*/ 91 h 578"/>
              <a:gd name="T44" fmla="*/ 120 w 441"/>
              <a:gd name="T45" fmla="*/ 118 h 578"/>
              <a:gd name="T46" fmla="*/ 54 w 441"/>
              <a:gd name="T47" fmla="*/ 184 h 578"/>
              <a:gd name="T48" fmla="*/ 101 w 441"/>
              <a:gd name="T49" fmla="*/ 231 h 578"/>
              <a:gd name="T50" fmla="*/ 102 w 441"/>
              <a:gd name="T51" fmla="*/ 234 h 578"/>
              <a:gd name="T52" fmla="*/ 101 w 441"/>
              <a:gd name="T53" fmla="*/ 238 h 578"/>
              <a:gd name="T54" fmla="*/ 31 w 441"/>
              <a:gd name="T55" fmla="*/ 307 h 578"/>
              <a:gd name="T56" fmla="*/ 16 w 441"/>
              <a:gd name="T57" fmla="*/ 331 h 578"/>
              <a:gd name="T58" fmla="*/ 10 w 441"/>
              <a:gd name="T59" fmla="*/ 358 h 578"/>
              <a:gd name="T60" fmla="*/ 16 w 441"/>
              <a:gd name="T61" fmla="*/ 384 h 578"/>
              <a:gd name="T62" fmla="*/ 31 w 441"/>
              <a:gd name="T63" fmla="*/ 408 h 578"/>
              <a:gd name="T64" fmla="*/ 170 w 441"/>
              <a:gd name="T65" fmla="*/ 547 h 578"/>
              <a:gd name="T66" fmla="*/ 194 w 441"/>
              <a:gd name="T67" fmla="*/ 563 h 578"/>
              <a:gd name="T68" fmla="*/ 247 w 441"/>
              <a:gd name="T69" fmla="*/ 563 h 578"/>
              <a:gd name="T70" fmla="*/ 271 w 441"/>
              <a:gd name="T71" fmla="*/ 547 h 578"/>
              <a:gd name="T72" fmla="*/ 410 w 441"/>
              <a:gd name="T73" fmla="*/ 408 h 578"/>
              <a:gd name="T74" fmla="*/ 426 w 441"/>
              <a:gd name="T75" fmla="*/ 384 h 578"/>
              <a:gd name="T76" fmla="*/ 431 w 441"/>
              <a:gd name="T77" fmla="*/ 358 h 578"/>
              <a:gd name="T78" fmla="*/ 426 w 441"/>
              <a:gd name="T79" fmla="*/ 331 h 578"/>
              <a:gd name="T80" fmla="*/ 410 w 441"/>
              <a:gd name="T81" fmla="*/ 307 h 578"/>
              <a:gd name="T82" fmla="*/ 410 w 441"/>
              <a:gd name="T83" fmla="*/ 300 h 578"/>
              <a:gd name="T84" fmla="*/ 417 w 441"/>
              <a:gd name="T85" fmla="*/ 300 h 578"/>
              <a:gd name="T86" fmla="*/ 435 w 441"/>
              <a:gd name="T87" fmla="*/ 327 h 578"/>
              <a:gd name="T88" fmla="*/ 441 w 441"/>
              <a:gd name="T89" fmla="*/ 358 h 578"/>
              <a:gd name="T90" fmla="*/ 435 w 441"/>
              <a:gd name="T91" fmla="*/ 388 h 578"/>
              <a:gd name="T92" fmla="*/ 417 w 441"/>
              <a:gd name="T93" fmla="*/ 415 h 578"/>
              <a:gd name="T94" fmla="*/ 278 w 441"/>
              <a:gd name="T95" fmla="*/ 554 h 578"/>
              <a:gd name="T96" fmla="*/ 251 w 441"/>
              <a:gd name="T97" fmla="*/ 572 h 578"/>
              <a:gd name="T98" fmla="*/ 221 w 441"/>
              <a:gd name="T99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41" h="578">
                <a:moveTo>
                  <a:pt x="221" y="578"/>
                </a:moveTo>
                <a:cubicBezTo>
                  <a:pt x="210" y="578"/>
                  <a:pt x="200" y="576"/>
                  <a:pt x="190" y="572"/>
                </a:cubicBezTo>
                <a:cubicBezTo>
                  <a:pt x="180" y="568"/>
                  <a:pt x="171" y="562"/>
                  <a:pt x="163" y="554"/>
                </a:cubicBezTo>
                <a:cubicBezTo>
                  <a:pt x="24" y="415"/>
                  <a:pt x="24" y="415"/>
                  <a:pt x="24" y="415"/>
                </a:cubicBezTo>
                <a:cubicBezTo>
                  <a:pt x="16" y="408"/>
                  <a:pt x="10" y="398"/>
                  <a:pt x="6" y="388"/>
                </a:cubicBezTo>
                <a:cubicBezTo>
                  <a:pt x="2" y="379"/>
                  <a:pt x="0" y="368"/>
                  <a:pt x="0" y="358"/>
                </a:cubicBezTo>
                <a:cubicBezTo>
                  <a:pt x="0" y="347"/>
                  <a:pt x="2" y="337"/>
                  <a:pt x="6" y="327"/>
                </a:cubicBezTo>
                <a:cubicBezTo>
                  <a:pt x="10" y="317"/>
                  <a:pt x="16" y="308"/>
                  <a:pt x="24" y="300"/>
                </a:cubicBezTo>
                <a:cubicBezTo>
                  <a:pt x="90" y="234"/>
                  <a:pt x="90" y="234"/>
                  <a:pt x="90" y="234"/>
                </a:cubicBezTo>
                <a:cubicBezTo>
                  <a:pt x="43" y="187"/>
                  <a:pt x="43" y="187"/>
                  <a:pt x="43" y="187"/>
                </a:cubicBezTo>
                <a:cubicBezTo>
                  <a:pt x="42" y="186"/>
                  <a:pt x="41" y="185"/>
                  <a:pt x="41" y="184"/>
                </a:cubicBezTo>
                <a:cubicBezTo>
                  <a:pt x="41" y="182"/>
                  <a:pt x="42" y="181"/>
                  <a:pt x="43" y="180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9" y="104"/>
                  <a:pt x="124" y="96"/>
                  <a:pt x="128" y="87"/>
                </a:cubicBezTo>
                <a:cubicBezTo>
                  <a:pt x="132" y="78"/>
                  <a:pt x="133" y="69"/>
                  <a:pt x="133" y="60"/>
                </a:cubicBezTo>
                <a:cubicBezTo>
                  <a:pt x="133" y="51"/>
                  <a:pt x="132" y="42"/>
                  <a:pt x="128" y="33"/>
                </a:cubicBezTo>
                <a:cubicBezTo>
                  <a:pt x="124" y="25"/>
                  <a:pt x="119" y="17"/>
                  <a:pt x="112" y="10"/>
                </a:cubicBezTo>
                <a:cubicBezTo>
                  <a:pt x="110" y="8"/>
                  <a:pt x="110" y="5"/>
                  <a:pt x="112" y="3"/>
                </a:cubicBezTo>
                <a:cubicBezTo>
                  <a:pt x="114" y="0"/>
                  <a:pt x="118" y="0"/>
                  <a:pt x="120" y="3"/>
                </a:cubicBezTo>
                <a:cubicBezTo>
                  <a:pt x="128" y="10"/>
                  <a:pt x="134" y="19"/>
                  <a:pt x="138" y="29"/>
                </a:cubicBezTo>
                <a:cubicBezTo>
                  <a:pt x="142" y="39"/>
                  <a:pt x="144" y="50"/>
                  <a:pt x="144" y="60"/>
                </a:cubicBezTo>
                <a:cubicBezTo>
                  <a:pt x="144" y="71"/>
                  <a:pt x="142" y="81"/>
                  <a:pt x="138" y="91"/>
                </a:cubicBezTo>
                <a:cubicBezTo>
                  <a:pt x="134" y="101"/>
                  <a:pt x="128" y="110"/>
                  <a:pt x="120" y="118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101" y="231"/>
                  <a:pt x="101" y="231"/>
                  <a:pt x="101" y="231"/>
                </a:cubicBezTo>
                <a:cubicBezTo>
                  <a:pt x="102" y="232"/>
                  <a:pt x="102" y="233"/>
                  <a:pt x="102" y="234"/>
                </a:cubicBezTo>
                <a:cubicBezTo>
                  <a:pt x="102" y="236"/>
                  <a:pt x="102" y="237"/>
                  <a:pt x="101" y="238"/>
                </a:cubicBezTo>
                <a:cubicBezTo>
                  <a:pt x="31" y="307"/>
                  <a:pt x="31" y="307"/>
                  <a:pt x="31" y="307"/>
                </a:cubicBezTo>
                <a:cubicBezTo>
                  <a:pt x="25" y="314"/>
                  <a:pt x="19" y="322"/>
                  <a:pt x="16" y="331"/>
                </a:cubicBezTo>
                <a:cubicBezTo>
                  <a:pt x="12" y="339"/>
                  <a:pt x="10" y="348"/>
                  <a:pt x="10" y="358"/>
                </a:cubicBezTo>
                <a:cubicBezTo>
                  <a:pt x="10" y="367"/>
                  <a:pt x="12" y="376"/>
                  <a:pt x="16" y="384"/>
                </a:cubicBezTo>
                <a:cubicBezTo>
                  <a:pt x="19" y="393"/>
                  <a:pt x="25" y="401"/>
                  <a:pt x="31" y="408"/>
                </a:cubicBezTo>
                <a:cubicBezTo>
                  <a:pt x="170" y="547"/>
                  <a:pt x="170" y="547"/>
                  <a:pt x="170" y="547"/>
                </a:cubicBezTo>
                <a:cubicBezTo>
                  <a:pt x="177" y="554"/>
                  <a:pt x="185" y="559"/>
                  <a:pt x="194" y="563"/>
                </a:cubicBezTo>
                <a:cubicBezTo>
                  <a:pt x="211" y="570"/>
                  <a:pt x="230" y="570"/>
                  <a:pt x="247" y="563"/>
                </a:cubicBezTo>
                <a:cubicBezTo>
                  <a:pt x="256" y="559"/>
                  <a:pt x="264" y="554"/>
                  <a:pt x="271" y="547"/>
                </a:cubicBezTo>
                <a:cubicBezTo>
                  <a:pt x="410" y="408"/>
                  <a:pt x="410" y="408"/>
                  <a:pt x="410" y="408"/>
                </a:cubicBezTo>
                <a:cubicBezTo>
                  <a:pt x="417" y="401"/>
                  <a:pt x="422" y="393"/>
                  <a:pt x="426" y="384"/>
                </a:cubicBezTo>
                <a:cubicBezTo>
                  <a:pt x="429" y="376"/>
                  <a:pt x="431" y="367"/>
                  <a:pt x="431" y="358"/>
                </a:cubicBezTo>
                <a:cubicBezTo>
                  <a:pt x="431" y="348"/>
                  <a:pt x="429" y="339"/>
                  <a:pt x="426" y="331"/>
                </a:cubicBezTo>
                <a:cubicBezTo>
                  <a:pt x="422" y="322"/>
                  <a:pt x="417" y="314"/>
                  <a:pt x="410" y="307"/>
                </a:cubicBezTo>
                <a:cubicBezTo>
                  <a:pt x="408" y="305"/>
                  <a:pt x="408" y="302"/>
                  <a:pt x="410" y="300"/>
                </a:cubicBezTo>
                <a:cubicBezTo>
                  <a:pt x="412" y="298"/>
                  <a:pt x="415" y="298"/>
                  <a:pt x="417" y="300"/>
                </a:cubicBezTo>
                <a:cubicBezTo>
                  <a:pt x="425" y="308"/>
                  <a:pt x="431" y="317"/>
                  <a:pt x="435" y="327"/>
                </a:cubicBezTo>
                <a:cubicBezTo>
                  <a:pt x="439" y="337"/>
                  <a:pt x="441" y="347"/>
                  <a:pt x="441" y="358"/>
                </a:cubicBezTo>
                <a:cubicBezTo>
                  <a:pt x="441" y="368"/>
                  <a:pt x="439" y="379"/>
                  <a:pt x="435" y="388"/>
                </a:cubicBezTo>
                <a:cubicBezTo>
                  <a:pt x="431" y="398"/>
                  <a:pt x="425" y="408"/>
                  <a:pt x="417" y="415"/>
                </a:cubicBezTo>
                <a:cubicBezTo>
                  <a:pt x="278" y="554"/>
                  <a:pt x="278" y="554"/>
                  <a:pt x="278" y="554"/>
                </a:cubicBezTo>
                <a:cubicBezTo>
                  <a:pt x="270" y="562"/>
                  <a:pt x="261" y="568"/>
                  <a:pt x="251" y="572"/>
                </a:cubicBezTo>
                <a:cubicBezTo>
                  <a:pt x="242" y="576"/>
                  <a:pt x="231" y="578"/>
                  <a:pt x="221" y="578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D2291310-81B4-685D-1D99-E849E582D84E}"/>
              </a:ext>
            </a:extLst>
          </p:cNvPr>
          <p:cNvSpPr>
            <a:spLocks/>
          </p:cNvSpPr>
          <p:nvPr/>
        </p:nvSpPr>
        <p:spPr bwMode="auto">
          <a:xfrm rot="2700000">
            <a:off x="6214033" y="4629538"/>
            <a:ext cx="280988" cy="266700"/>
          </a:xfrm>
          <a:custGeom>
            <a:avLst/>
            <a:gdLst>
              <a:gd name="T0" fmla="*/ 48 w 55"/>
              <a:gd name="T1" fmla="*/ 53 h 53"/>
              <a:gd name="T2" fmla="*/ 47 w 55"/>
              <a:gd name="T3" fmla="*/ 53 h 53"/>
              <a:gd name="T4" fmla="*/ 5 w 55"/>
              <a:gd name="T5" fmla="*/ 51 h 53"/>
              <a:gd name="T6" fmla="*/ 0 w 55"/>
              <a:gd name="T7" fmla="*/ 45 h 53"/>
              <a:gd name="T8" fmla="*/ 5 w 55"/>
              <a:gd name="T9" fmla="*/ 40 h 53"/>
              <a:gd name="T10" fmla="*/ 43 w 55"/>
              <a:gd name="T11" fmla="*/ 42 h 53"/>
              <a:gd name="T12" fmla="*/ 44 w 55"/>
              <a:gd name="T13" fmla="*/ 5 h 53"/>
              <a:gd name="T14" fmla="*/ 50 w 55"/>
              <a:gd name="T15" fmla="*/ 0 h 53"/>
              <a:gd name="T16" fmla="*/ 55 w 55"/>
              <a:gd name="T17" fmla="*/ 5 h 53"/>
              <a:gd name="T18" fmla="*/ 53 w 55"/>
              <a:gd name="T19" fmla="*/ 48 h 53"/>
              <a:gd name="T20" fmla="*/ 51 w 55"/>
              <a:gd name="T21" fmla="*/ 51 h 53"/>
              <a:gd name="T22" fmla="*/ 48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48" y="53"/>
                </a:moveTo>
                <a:cubicBezTo>
                  <a:pt x="47" y="53"/>
                  <a:pt x="47" y="53"/>
                  <a:pt x="47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2" y="51"/>
                  <a:pt x="0" y="48"/>
                  <a:pt x="0" y="45"/>
                </a:cubicBezTo>
                <a:cubicBezTo>
                  <a:pt x="0" y="43"/>
                  <a:pt x="3" y="40"/>
                  <a:pt x="5" y="40"/>
                </a:cubicBezTo>
                <a:cubicBezTo>
                  <a:pt x="43" y="42"/>
                  <a:pt x="43" y="42"/>
                  <a:pt x="43" y="42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2"/>
                  <a:pt x="47" y="0"/>
                  <a:pt x="50" y="0"/>
                </a:cubicBezTo>
                <a:cubicBezTo>
                  <a:pt x="53" y="0"/>
                  <a:pt x="55" y="3"/>
                  <a:pt x="55" y="5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9"/>
                  <a:pt x="52" y="51"/>
                  <a:pt x="51" y="51"/>
                </a:cubicBezTo>
                <a:cubicBezTo>
                  <a:pt x="50" y="52"/>
                  <a:pt x="49" y="53"/>
                  <a:pt x="48" y="53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E1B4C057-035C-55F7-9D05-8C0FBB440850}"/>
              </a:ext>
            </a:extLst>
          </p:cNvPr>
          <p:cNvSpPr>
            <a:spLocks/>
          </p:cNvSpPr>
          <p:nvPr/>
        </p:nvSpPr>
        <p:spPr bwMode="auto">
          <a:xfrm rot="2700000">
            <a:off x="5811044" y="3656303"/>
            <a:ext cx="280988" cy="266700"/>
          </a:xfrm>
          <a:custGeom>
            <a:avLst/>
            <a:gdLst>
              <a:gd name="T0" fmla="*/ 6 w 55"/>
              <a:gd name="T1" fmla="*/ 53 h 53"/>
              <a:gd name="T2" fmla="*/ 6 w 55"/>
              <a:gd name="T3" fmla="*/ 53 h 53"/>
              <a:gd name="T4" fmla="*/ 1 w 55"/>
              <a:gd name="T5" fmla="*/ 47 h 53"/>
              <a:gd name="T6" fmla="*/ 3 w 55"/>
              <a:gd name="T7" fmla="*/ 5 h 53"/>
              <a:gd name="T8" fmla="*/ 4 w 55"/>
              <a:gd name="T9" fmla="*/ 1 h 53"/>
              <a:gd name="T10" fmla="*/ 8 w 55"/>
              <a:gd name="T11" fmla="*/ 0 h 53"/>
              <a:gd name="T12" fmla="*/ 50 w 55"/>
              <a:gd name="T13" fmla="*/ 2 h 53"/>
              <a:gd name="T14" fmla="*/ 55 w 55"/>
              <a:gd name="T15" fmla="*/ 7 h 53"/>
              <a:gd name="T16" fmla="*/ 50 w 55"/>
              <a:gd name="T17" fmla="*/ 12 h 53"/>
              <a:gd name="T18" fmla="*/ 13 w 55"/>
              <a:gd name="T19" fmla="*/ 11 h 53"/>
              <a:gd name="T20" fmla="*/ 11 w 55"/>
              <a:gd name="T21" fmla="*/ 48 h 53"/>
              <a:gd name="T22" fmla="*/ 6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6" y="53"/>
                </a:moveTo>
                <a:cubicBezTo>
                  <a:pt x="6" y="53"/>
                  <a:pt x="6" y="53"/>
                  <a:pt x="6" y="53"/>
                </a:cubicBezTo>
                <a:cubicBezTo>
                  <a:pt x="3" y="53"/>
                  <a:pt x="0" y="50"/>
                  <a:pt x="1" y="47"/>
                </a:cubicBezTo>
                <a:cubicBezTo>
                  <a:pt x="3" y="5"/>
                  <a:pt x="3" y="5"/>
                  <a:pt x="3" y="5"/>
                </a:cubicBezTo>
                <a:cubicBezTo>
                  <a:pt x="3" y="3"/>
                  <a:pt x="3" y="2"/>
                  <a:pt x="4" y="1"/>
                </a:cubicBezTo>
                <a:cubicBezTo>
                  <a:pt x="5" y="0"/>
                  <a:pt x="7" y="0"/>
                  <a:pt x="8" y="0"/>
                </a:cubicBezTo>
                <a:cubicBezTo>
                  <a:pt x="50" y="2"/>
                  <a:pt x="50" y="2"/>
                  <a:pt x="50" y="2"/>
                </a:cubicBezTo>
                <a:cubicBezTo>
                  <a:pt x="53" y="2"/>
                  <a:pt x="55" y="4"/>
                  <a:pt x="55" y="7"/>
                </a:cubicBezTo>
                <a:cubicBezTo>
                  <a:pt x="55" y="10"/>
                  <a:pt x="53" y="12"/>
                  <a:pt x="50" y="12"/>
                </a:cubicBezTo>
                <a:cubicBezTo>
                  <a:pt x="13" y="11"/>
                  <a:pt x="13" y="11"/>
                  <a:pt x="13" y="11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50"/>
                  <a:pt x="9" y="53"/>
                  <a:pt x="6" y="53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7BF1F9BD-6F99-AD62-8F0C-81DF6B3A2C3E}"/>
              </a:ext>
            </a:extLst>
          </p:cNvPr>
          <p:cNvSpPr>
            <a:spLocks/>
          </p:cNvSpPr>
          <p:nvPr/>
        </p:nvSpPr>
        <p:spPr bwMode="auto">
          <a:xfrm rot="2700000">
            <a:off x="5530122" y="4304077"/>
            <a:ext cx="271463" cy="296863"/>
          </a:xfrm>
          <a:custGeom>
            <a:avLst/>
            <a:gdLst>
              <a:gd name="T0" fmla="*/ 47 w 53"/>
              <a:gd name="T1" fmla="*/ 59 h 59"/>
              <a:gd name="T2" fmla="*/ 47 w 53"/>
              <a:gd name="T3" fmla="*/ 59 h 59"/>
              <a:gd name="T4" fmla="*/ 5 w 53"/>
              <a:gd name="T5" fmla="*/ 53 h 59"/>
              <a:gd name="T6" fmla="*/ 0 w 53"/>
              <a:gd name="T7" fmla="*/ 47 h 59"/>
              <a:gd name="T8" fmla="*/ 6 w 53"/>
              <a:gd name="T9" fmla="*/ 5 h 59"/>
              <a:gd name="T10" fmla="*/ 12 w 53"/>
              <a:gd name="T11" fmla="*/ 1 h 59"/>
              <a:gd name="T12" fmla="*/ 17 w 53"/>
              <a:gd name="T13" fmla="*/ 7 h 59"/>
              <a:gd name="T14" fmla="*/ 11 w 53"/>
              <a:gd name="T15" fmla="*/ 43 h 59"/>
              <a:gd name="T16" fmla="*/ 48 w 53"/>
              <a:gd name="T17" fmla="*/ 49 h 59"/>
              <a:gd name="T18" fmla="*/ 52 w 53"/>
              <a:gd name="T19" fmla="*/ 55 h 59"/>
              <a:gd name="T20" fmla="*/ 47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7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5" y="53"/>
                  <a:pt x="5" y="53"/>
                  <a:pt x="5" y="53"/>
                </a:cubicBezTo>
                <a:cubicBezTo>
                  <a:pt x="2" y="52"/>
                  <a:pt x="0" y="50"/>
                  <a:pt x="0" y="47"/>
                </a:cubicBezTo>
                <a:cubicBezTo>
                  <a:pt x="6" y="5"/>
                  <a:pt x="6" y="5"/>
                  <a:pt x="6" y="5"/>
                </a:cubicBezTo>
                <a:cubicBezTo>
                  <a:pt x="7" y="2"/>
                  <a:pt x="10" y="0"/>
                  <a:pt x="12" y="1"/>
                </a:cubicBezTo>
                <a:cubicBezTo>
                  <a:pt x="15" y="1"/>
                  <a:pt x="17" y="4"/>
                  <a:pt x="17" y="7"/>
                </a:cubicBezTo>
                <a:cubicBezTo>
                  <a:pt x="11" y="43"/>
                  <a:pt x="11" y="43"/>
                  <a:pt x="11" y="43"/>
                </a:cubicBezTo>
                <a:cubicBezTo>
                  <a:pt x="48" y="49"/>
                  <a:pt x="48" y="49"/>
                  <a:pt x="48" y="49"/>
                </a:cubicBezTo>
                <a:cubicBezTo>
                  <a:pt x="51" y="49"/>
                  <a:pt x="53" y="52"/>
                  <a:pt x="52" y="55"/>
                </a:cubicBezTo>
                <a:cubicBezTo>
                  <a:pt x="52" y="57"/>
                  <a:pt x="50" y="59"/>
                  <a:pt x="47" y="59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" name="Freeform 12">
            <a:extLst>
              <a:ext uri="{FF2B5EF4-FFF2-40B4-BE49-F238E27FC236}">
                <a16:creationId xmlns:a16="http://schemas.microsoft.com/office/drawing/2014/main" id="{8396EE49-CA63-E191-0103-26AA06AE242E}"/>
              </a:ext>
            </a:extLst>
          </p:cNvPr>
          <p:cNvSpPr>
            <a:spLocks/>
          </p:cNvSpPr>
          <p:nvPr/>
        </p:nvSpPr>
        <p:spPr bwMode="auto">
          <a:xfrm rot="2700000">
            <a:off x="6526369" y="3944635"/>
            <a:ext cx="271463" cy="298450"/>
          </a:xfrm>
          <a:custGeom>
            <a:avLst/>
            <a:gdLst>
              <a:gd name="T0" fmla="*/ 41 w 53"/>
              <a:gd name="T1" fmla="*/ 59 h 59"/>
              <a:gd name="T2" fmla="*/ 41 w 53"/>
              <a:gd name="T3" fmla="*/ 59 h 59"/>
              <a:gd name="T4" fmla="*/ 36 w 53"/>
              <a:gd name="T5" fmla="*/ 53 h 59"/>
              <a:gd name="T6" fmla="*/ 42 w 53"/>
              <a:gd name="T7" fmla="*/ 16 h 59"/>
              <a:gd name="T8" fmla="*/ 5 w 53"/>
              <a:gd name="T9" fmla="*/ 11 h 59"/>
              <a:gd name="T10" fmla="*/ 0 w 53"/>
              <a:gd name="T11" fmla="*/ 5 h 59"/>
              <a:gd name="T12" fmla="*/ 6 w 53"/>
              <a:gd name="T13" fmla="*/ 0 h 59"/>
              <a:gd name="T14" fmla="*/ 48 w 53"/>
              <a:gd name="T15" fmla="*/ 7 h 59"/>
              <a:gd name="T16" fmla="*/ 53 w 53"/>
              <a:gd name="T17" fmla="*/ 13 h 59"/>
              <a:gd name="T18" fmla="*/ 47 w 53"/>
              <a:gd name="T19" fmla="*/ 55 h 59"/>
              <a:gd name="T20" fmla="*/ 41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1" y="59"/>
                </a:moveTo>
                <a:cubicBezTo>
                  <a:pt x="41" y="59"/>
                  <a:pt x="41" y="59"/>
                  <a:pt x="41" y="59"/>
                </a:cubicBezTo>
                <a:cubicBezTo>
                  <a:pt x="38" y="59"/>
                  <a:pt x="36" y="56"/>
                  <a:pt x="36" y="53"/>
                </a:cubicBezTo>
                <a:cubicBezTo>
                  <a:pt x="42" y="16"/>
                  <a:pt x="42" y="16"/>
                  <a:pt x="42" y="16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0"/>
                  <a:pt x="0" y="8"/>
                  <a:pt x="0" y="5"/>
                </a:cubicBezTo>
                <a:cubicBezTo>
                  <a:pt x="1" y="2"/>
                  <a:pt x="4" y="0"/>
                  <a:pt x="6" y="0"/>
                </a:cubicBezTo>
                <a:cubicBezTo>
                  <a:pt x="48" y="7"/>
                  <a:pt x="48" y="7"/>
                  <a:pt x="48" y="7"/>
                </a:cubicBezTo>
                <a:cubicBezTo>
                  <a:pt x="51" y="7"/>
                  <a:pt x="53" y="10"/>
                  <a:pt x="53" y="13"/>
                </a:cubicBezTo>
                <a:cubicBezTo>
                  <a:pt x="47" y="55"/>
                  <a:pt x="47" y="55"/>
                  <a:pt x="47" y="55"/>
                </a:cubicBezTo>
                <a:cubicBezTo>
                  <a:pt x="46" y="57"/>
                  <a:pt x="44" y="59"/>
                  <a:pt x="41" y="59"/>
                </a:cubicBezTo>
                <a:close/>
              </a:path>
            </a:pathLst>
          </a:custGeom>
          <a:solidFill>
            <a:srgbClr val="FF46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711F41-A2A2-3635-18E5-F0CC881654AC}"/>
              </a:ext>
            </a:extLst>
          </p:cNvPr>
          <p:cNvSpPr txBox="1"/>
          <p:nvPr/>
        </p:nvSpPr>
        <p:spPr>
          <a:xfrm>
            <a:off x="4501693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DBFC99-4AD2-0D72-109F-538C0309D81E}"/>
              </a:ext>
            </a:extLst>
          </p:cNvPr>
          <p:cNvSpPr txBox="1"/>
          <p:nvPr/>
        </p:nvSpPr>
        <p:spPr>
          <a:xfrm>
            <a:off x="6652558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ECC5E3-0512-3AB2-7E44-823FB691EE3D}"/>
              </a:ext>
            </a:extLst>
          </p:cNvPr>
          <p:cNvSpPr txBox="1"/>
          <p:nvPr/>
        </p:nvSpPr>
        <p:spPr>
          <a:xfrm>
            <a:off x="4501693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647121-586D-BDC7-BBB6-1C27ED4557B3}"/>
              </a:ext>
            </a:extLst>
          </p:cNvPr>
          <p:cNvSpPr txBox="1"/>
          <p:nvPr/>
        </p:nvSpPr>
        <p:spPr>
          <a:xfrm>
            <a:off x="6652558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76ED77-8571-090D-94B6-577BC9727E5C}"/>
              </a:ext>
            </a:extLst>
          </p:cNvPr>
          <p:cNvSpPr txBox="1"/>
          <p:nvPr/>
        </p:nvSpPr>
        <p:spPr>
          <a:xfrm>
            <a:off x="3989569" y="276721"/>
            <a:ext cx="437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Algorithms Chosen</a:t>
            </a:r>
            <a:endParaRPr lang="en-US" sz="3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3CE7EA-E537-8885-219E-02A7202D453F}"/>
              </a:ext>
            </a:extLst>
          </p:cNvPr>
          <p:cNvSpPr txBox="1"/>
          <p:nvPr/>
        </p:nvSpPr>
        <p:spPr>
          <a:xfrm>
            <a:off x="329491" y="469780"/>
            <a:ext cx="366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Obstacle Detection and Response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BF131-132E-AC65-52E6-AD2AC1573072}"/>
              </a:ext>
            </a:extLst>
          </p:cNvPr>
          <p:cNvSpPr txBox="1"/>
          <p:nvPr/>
        </p:nvSpPr>
        <p:spPr>
          <a:xfrm>
            <a:off x="12846145" y="1505702"/>
            <a:ext cx="41212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uses an ultrasonic sensor to measure the distance to an object.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Trigger the ultrasonic sensor to send a pulse.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time taken for the echo to return.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Convert the time into a distance measurement (in centimeters).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Return the measured distance. If no echo is received (distance is 0), return a default large distance (250 cm).</a:t>
            </a:r>
          </a:p>
        </p:txBody>
      </p:sp>
    </p:spTree>
    <p:extLst>
      <p:ext uri="{BB962C8B-B14F-4D97-AF65-F5344CB8AC3E}">
        <p14:creationId xmlns:p14="http://schemas.microsoft.com/office/powerpoint/2010/main" val="296519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4389870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Glass">
            <a:extLst>
              <a:ext uri="{FF2B5EF4-FFF2-40B4-BE49-F238E27FC236}">
                <a16:creationId xmlns:a16="http://schemas.microsoft.com/office/drawing/2014/main" id="{2D035452-C392-E9D6-03FE-B1273F4310E2}"/>
              </a:ext>
            </a:extLst>
          </p:cNvPr>
          <p:cNvGrpSpPr/>
          <p:nvPr/>
        </p:nvGrpSpPr>
        <p:grpSpPr>
          <a:xfrm rot="10800000">
            <a:off x="6451633" y="2394575"/>
            <a:ext cx="1513844" cy="1628261"/>
            <a:chOff x="2235200" y="1085850"/>
            <a:chExt cx="7705725" cy="46863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945C266-488F-4F89-15CC-85D9E8DA1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75" y="1093788"/>
              <a:ext cx="7699375" cy="4670425"/>
            </a:xfrm>
            <a:custGeom>
              <a:avLst/>
              <a:gdLst>
                <a:gd name="T0" fmla="*/ 1910 w 2022"/>
                <a:gd name="T1" fmla="*/ 1226 h 1226"/>
                <a:gd name="T2" fmla="*/ 112 w 2022"/>
                <a:gd name="T3" fmla="*/ 1226 h 1226"/>
                <a:gd name="T4" fmla="*/ 0 w 2022"/>
                <a:gd name="T5" fmla="*/ 1115 h 1226"/>
                <a:gd name="T6" fmla="*/ 0 w 2022"/>
                <a:gd name="T7" fmla="*/ 111 h 1226"/>
                <a:gd name="T8" fmla="*/ 112 w 2022"/>
                <a:gd name="T9" fmla="*/ 0 h 1226"/>
                <a:gd name="T10" fmla="*/ 1910 w 2022"/>
                <a:gd name="T11" fmla="*/ 0 h 1226"/>
                <a:gd name="T12" fmla="*/ 2022 w 2022"/>
                <a:gd name="T13" fmla="*/ 111 h 1226"/>
                <a:gd name="T14" fmla="*/ 2022 w 2022"/>
                <a:gd name="T15" fmla="*/ 1115 h 1226"/>
                <a:gd name="T16" fmla="*/ 1910 w 2022"/>
                <a:gd name="T1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1226">
                  <a:moveTo>
                    <a:pt x="1910" y="1226"/>
                  </a:moveTo>
                  <a:cubicBezTo>
                    <a:pt x="112" y="1226"/>
                    <a:pt x="112" y="1226"/>
                    <a:pt x="112" y="1226"/>
                  </a:cubicBezTo>
                  <a:cubicBezTo>
                    <a:pt x="50" y="1226"/>
                    <a:pt x="0" y="1176"/>
                    <a:pt x="0" y="111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910" y="0"/>
                    <a:pt x="1910" y="0"/>
                    <a:pt x="1910" y="0"/>
                  </a:cubicBezTo>
                  <a:cubicBezTo>
                    <a:pt x="1972" y="0"/>
                    <a:pt x="2022" y="50"/>
                    <a:pt x="2022" y="111"/>
                  </a:cubicBezTo>
                  <a:cubicBezTo>
                    <a:pt x="2022" y="1115"/>
                    <a:pt x="2022" y="1115"/>
                    <a:pt x="2022" y="1115"/>
                  </a:cubicBezTo>
                  <a:cubicBezTo>
                    <a:pt x="2022" y="1176"/>
                    <a:pt x="1972" y="1226"/>
                    <a:pt x="1910" y="1226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/>
              <a:tailE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2E7229E-07A7-34B3-2165-75B44C68C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200" y="1085850"/>
              <a:ext cx="7705725" cy="4686300"/>
            </a:xfrm>
            <a:custGeom>
              <a:avLst/>
              <a:gdLst>
                <a:gd name="T0" fmla="*/ 1911 w 2024"/>
                <a:gd name="T1" fmla="*/ 1230 h 1230"/>
                <a:gd name="T2" fmla="*/ 113 w 2024"/>
                <a:gd name="T3" fmla="*/ 1230 h 1230"/>
                <a:gd name="T4" fmla="*/ 0 w 2024"/>
                <a:gd name="T5" fmla="*/ 1117 h 1230"/>
                <a:gd name="T6" fmla="*/ 0 w 2024"/>
                <a:gd name="T7" fmla="*/ 113 h 1230"/>
                <a:gd name="T8" fmla="*/ 113 w 2024"/>
                <a:gd name="T9" fmla="*/ 0 h 1230"/>
                <a:gd name="T10" fmla="*/ 1911 w 2024"/>
                <a:gd name="T11" fmla="*/ 0 h 1230"/>
                <a:gd name="T12" fmla="*/ 2024 w 2024"/>
                <a:gd name="T13" fmla="*/ 113 h 1230"/>
                <a:gd name="T14" fmla="*/ 2024 w 2024"/>
                <a:gd name="T15" fmla="*/ 1117 h 1230"/>
                <a:gd name="T16" fmla="*/ 1911 w 2024"/>
                <a:gd name="T17" fmla="*/ 1230 h 1230"/>
                <a:gd name="T18" fmla="*/ 113 w 2024"/>
                <a:gd name="T19" fmla="*/ 3 h 1230"/>
                <a:gd name="T20" fmla="*/ 3 w 2024"/>
                <a:gd name="T21" fmla="*/ 113 h 1230"/>
                <a:gd name="T22" fmla="*/ 3 w 2024"/>
                <a:gd name="T23" fmla="*/ 1117 h 1230"/>
                <a:gd name="T24" fmla="*/ 113 w 2024"/>
                <a:gd name="T25" fmla="*/ 1227 h 1230"/>
                <a:gd name="T26" fmla="*/ 1911 w 2024"/>
                <a:gd name="T27" fmla="*/ 1227 h 1230"/>
                <a:gd name="T28" fmla="*/ 2021 w 2024"/>
                <a:gd name="T29" fmla="*/ 1117 h 1230"/>
                <a:gd name="T30" fmla="*/ 2021 w 2024"/>
                <a:gd name="T31" fmla="*/ 113 h 1230"/>
                <a:gd name="T32" fmla="*/ 1911 w 2024"/>
                <a:gd name="T33" fmla="*/ 3 h 1230"/>
                <a:gd name="T34" fmla="*/ 113 w 2024"/>
                <a:gd name="T35" fmla="*/ 3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4" h="1230">
                  <a:moveTo>
                    <a:pt x="1911" y="1230"/>
                  </a:moveTo>
                  <a:cubicBezTo>
                    <a:pt x="113" y="1230"/>
                    <a:pt x="113" y="1230"/>
                    <a:pt x="113" y="1230"/>
                  </a:cubicBezTo>
                  <a:cubicBezTo>
                    <a:pt x="50" y="1230"/>
                    <a:pt x="0" y="1179"/>
                    <a:pt x="0" y="111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51"/>
                    <a:pt x="50" y="0"/>
                    <a:pt x="113" y="0"/>
                  </a:cubicBezTo>
                  <a:cubicBezTo>
                    <a:pt x="1911" y="0"/>
                    <a:pt x="1911" y="0"/>
                    <a:pt x="1911" y="0"/>
                  </a:cubicBezTo>
                  <a:cubicBezTo>
                    <a:pt x="1974" y="0"/>
                    <a:pt x="2024" y="51"/>
                    <a:pt x="2024" y="113"/>
                  </a:cubicBezTo>
                  <a:cubicBezTo>
                    <a:pt x="2024" y="1117"/>
                    <a:pt x="2024" y="1117"/>
                    <a:pt x="2024" y="1117"/>
                  </a:cubicBezTo>
                  <a:cubicBezTo>
                    <a:pt x="2024" y="1179"/>
                    <a:pt x="1974" y="1230"/>
                    <a:pt x="1911" y="1230"/>
                  </a:cubicBezTo>
                  <a:close/>
                  <a:moveTo>
                    <a:pt x="113" y="3"/>
                  </a:moveTo>
                  <a:cubicBezTo>
                    <a:pt x="52" y="3"/>
                    <a:pt x="3" y="53"/>
                    <a:pt x="3" y="113"/>
                  </a:cubicBezTo>
                  <a:cubicBezTo>
                    <a:pt x="3" y="1117"/>
                    <a:pt x="3" y="1117"/>
                    <a:pt x="3" y="1117"/>
                  </a:cubicBezTo>
                  <a:cubicBezTo>
                    <a:pt x="3" y="1177"/>
                    <a:pt x="52" y="1227"/>
                    <a:pt x="113" y="1227"/>
                  </a:cubicBezTo>
                  <a:cubicBezTo>
                    <a:pt x="1911" y="1227"/>
                    <a:pt x="1911" y="1227"/>
                    <a:pt x="1911" y="1227"/>
                  </a:cubicBezTo>
                  <a:cubicBezTo>
                    <a:pt x="1972" y="1227"/>
                    <a:pt x="2021" y="1177"/>
                    <a:pt x="2021" y="1117"/>
                  </a:cubicBezTo>
                  <a:cubicBezTo>
                    <a:pt x="2021" y="113"/>
                    <a:pt x="2021" y="113"/>
                    <a:pt x="2021" y="113"/>
                  </a:cubicBezTo>
                  <a:cubicBezTo>
                    <a:pt x="2021" y="53"/>
                    <a:pt x="1972" y="3"/>
                    <a:pt x="1911" y="3"/>
                  </a:cubicBezTo>
                  <a:lnTo>
                    <a:pt x="11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Rectangle 17">
            <a:extLst>
              <a:ext uri="{FF2B5EF4-FFF2-40B4-BE49-F238E27FC236}">
                <a16:creationId xmlns:a16="http://schemas.microsoft.com/office/drawing/2014/main" id="{9000E774-FA23-3A77-7679-F40EBF8F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457" y="7394943"/>
            <a:ext cx="276357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UA" sz="2300" b="1" i="0" u="none" strike="noStrike" kern="0" cap="none" spc="0" normalizeH="0" baseline="0" noProof="0" dirty="0">
                <a:ln>
                  <a:noFill/>
                </a:ln>
                <a:solidFill>
                  <a:srgbClr val="032940"/>
                </a:solidFill>
                <a:effectLst/>
                <a:uLnTx/>
                <a:uFillTx/>
                <a:latin typeface="Montserrat SemiBold" panose="00000700000000000000" pitchFamily="50" charset="-52"/>
              </a:rPr>
              <a:t>Working Principle</a:t>
            </a:r>
            <a:endParaRPr kumimoji="0" lang="ru-UA" altLang="ru-UA" sz="1800" b="0" i="0" u="none" strike="noStrike" kern="0" cap="none" spc="0" normalizeH="0" baseline="0" noProof="0" dirty="0">
              <a:ln>
                <a:noFill/>
              </a:ln>
              <a:solidFill>
                <a:srgbClr val="032940"/>
              </a:solidFill>
              <a:effectLst/>
              <a:uLnTx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3A11AC-3C98-246A-F432-7CC7731E4012}"/>
              </a:ext>
            </a:extLst>
          </p:cNvPr>
          <p:cNvSpPr txBox="1"/>
          <p:nvPr/>
        </p:nvSpPr>
        <p:spPr>
          <a:xfrm>
            <a:off x="6359033" y="8544803"/>
            <a:ext cx="2565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Continuously scan for obstacles.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Calculate distance and determine if the path is clear.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Navigate around detected obstacles.</a:t>
            </a:r>
            <a:endParaRPr lang="ru-UA" dirty="0">
              <a:solidFill>
                <a:schemeClr val="bg2">
                  <a:lumMod val="10000"/>
                </a:schemeClr>
              </a:solidFill>
              <a:latin typeface="Montserrat Light" panose="00000400000000000000" pitchFamily="50" charset="-52"/>
              <a:cs typeface="TheSans" panose="020B0803040302020203" pitchFamily="34" charset="-7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396E00-32B6-A4DD-71D3-4A2164DDF9FA}"/>
              </a:ext>
            </a:extLst>
          </p:cNvPr>
          <p:cNvSpPr txBox="1"/>
          <p:nvPr/>
        </p:nvSpPr>
        <p:spPr>
          <a:xfrm>
            <a:off x="12020066" y="469780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Obstacle Avoidance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576E-4A77-0DD1-E0F8-44337F8A519F}"/>
              </a:ext>
            </a:extLst>
          </p:cNvPr>
          <p:cNvSpPr txBox="1"/>
          <p:nvPr/>
        </p:nvSpPr>
        <p:spPr>
          <a:xfrm>
            <a:off x="528229" y="5083265"/>
            <a:ext cx="344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Servo Positioning Algorithms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4BA904-415B-0764-EB80-07CBC195E3DF}"/>
              </a:ext>
            </a:extLst>
          </p:cNvPr>
          <p:cNvSpPr txBox="1"/>
          <p:nvPr/>
        </p:nvSpPr>
        <p:spPr>
          <a:xfrm>
            <a:off x="-5047147" y="1351703"/>
            <a:ext cx="39279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continuously checks the distance to the nearest obstacle and makes decisions to avoid collisions.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distance to the nearest obstacle using the ultrasonic sensor.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If an obstacle is detected within a threshold distance (15 cm in this case), the car stops.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car moves backward for a short duration to create space.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car stops and measures the distance to the right and left by rotating the servo.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car turns in the direction where more space is available.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If no obstacle is detected within the threshold, the car continues moving forward.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990083-AEA2-8D76-BEB8-2E907BA13D57}"/>
              </a:ext>
            </a:extLst>
          </p:cNvPr>
          <p:cNvSpPr txBox="1"/>
          <p:nvPr/>
        </p:nvSpPr>
        <p:spPr>
          <a:xfrm>
            <a:off x="7967228" y="585186"/>
            <a:ext cx="4324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Distance Measurement 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B69C8-4EFA-B6F5-4ADB-58C13CFCCD9E}"/>
              </a:ext>
            </a:extLst>
          </p:cNvPr>
          <p:cNvSpPr txBox="1"/>
          <p:nvPr/>
        </p:nvSpPr>
        <p:spPr>
          <a:xfrm>
            <a:off x="8352910" y="5028608"/>
            <a:ext cx="332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Movement Control Algorithms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5B963EFE-29ED-06A3-2C0C-D3F7D853CF9E}"/>
              </a:ext>
            </a:extLst>
          </p:cNvPr>
          <p:cNvSpPr>
            <a:spLocks/>
          </p:cNvSpPr>
          <p:nvPr/>
        </p:nvSpPr>
        <p:spPr bwMode="auto">
          <a:xfrm rot="2700000">
            <a:off x="5861167" y="1992257"/>
            <a:ext cx="2257425" cy="2925763"/>
          </a:xfrm>
          <a:custGeom>
            <a:avLst/>
            <a:gdLst>
              <a:gd name="T0" fmla="*/ 325 w 441"/>
              <a:gd name="T1" fmla="*/ 580 h 580"/>
              <a:gd name="T2" fmla="*/ 321 w 441"/>
              <a:gd name="T3" fmla="*/ 578 h 580"/>
              <a:gd name="T4" fmla="*/ 303 w 441"/>
              <a:gd name="T5" fmla="*/ 551 h 580"/>
              <a:gd name="T6" fmla="*/ 297 w 441"/>
              <a:gd name="T7" fmla="*/ 521 h 580"/>
              <a:gd name="T8" fmla="*/ 303 w 441"/>
              <a:gd name="T9" fmla="*/ 490 h 580"/>
              <a:gd name="T10" fmla="*/ 321 w 441"/>
              <a:gd name="T11" fmla="*/ 463 h 580"/>
              <a:gd name="T12" fmla="*/ 387 w 441"/>
              <a:gd name="T13" fmla="*/ 397 h 580"/>
              <a:gd name="T14" fmla="*/ 340 w 441"/>
              <a:gd name="T15" fmla="*/ 350 h 580"/>
              <a:gd name="T16" fmla="*/ 340 w 441"/>
              <a:gd name="T17" fmla="*/ 343 h 580"/>
              <a:gd name="T18" fmla="*/ 410 w 441"/>
              <a:gd name="T19" fmla="*/ 273 h 580"/>
              <a:gd name="T20" fmla="*/ 425 w 441"/>
              <a:gd name="T21" fmla="*/ 250 h 580"/>
              <a:gd name="T22" fmla="*/ 430 w 441"/>
              <a:gd name="T23" fmla="*/ 223 h 580"/>
              <a:gd name="T24" fmla="*/ 425 w 441"/>
              <a:gd name="T25" fmla="*/ 196 h 580"/>
              <a:gd name="T26" fmla="*/ 410 w 441"/>
              <a:gd name="T27" fmla="*/ 173 h 580"/>
              <a:gd name="T28" fmla="*/ 270 w 441"/>
              <a:gd name="T29" fmla="*/ 34 h 580"/>
              <a:gd name="T30" fmla="*/ 247 w 441"/>
              <a:gd name="T31" fmla="*/ 18 h 580"/>
              <a:gd name="T32" fmla="*/ 194 w 441"/>
              <a:gd name="T33" fmla="*/ 18 h 580"/>
              <a:gd name="T34" fmla="*/ 170 w 441"/>
              <a:gd name="T35" fmla="*/ 34 h 580"/>
              <a:gd name="T36" fmla="*/ 31 w 441"/>
              <a:gd name="T37" fmla="*/ 173 h 580"/>
              <a:gd name="T38" fmla="*/ 15 w 441"/>
              <a:gd name="T39" fmla="*/ 196 h 580"/>
              <a:gd name="T40" fmla="*/ 10 w 441"/>
              <a:gd name="T41" fmla="*/ 223 h 580"/>
              <a:gd name="T42" fmla="*/ 15 w 441"/>
              <a:gd name="T43" fmla="*/ 250 h 580"/>
              <a:gd name="T44" fmla="*/ 31 w 441"/>
              <a:gd name="T45" fmla="*/ 273 h 580"/>
              <a:gd name="T46" fmla="*/ 31 w 441"/>
              <a:gd name="T47" fmla="*/ 281 h 580"/>
              <a:gd name="T48" fmla="*/ 24 w 441"/>
              <a:gd name="T49" fmla="*/ 281 h 580"/>
              <a:gd name="T50" fmla="*/ 6 w 441"/>
              <a:gd name="T51" fmla="*/ 254 h 580"/>
              <a:gd name="T52" fmla="*/ 0 w 441"/>
              <a:gd name="T53" fmla="*/ 223 h 580"/>
              <a:gd name="T54" fmla="*/ 6 w 441"/>
              <a:gd name="T55" fmla="*/ 192 h 580"/>
              <a:gd name="T56" fmla="*/ 24 w 441"/>
              <a:gd name="T57" fmla="*/ 165 h 580"/>
              <a:gd name="T58" fmla="*/ 163 w 441"/>
              <a:gd name="T59" fmla="*/ 26 h 580"/>
              <a:gd name="T60" fmla="*/ 190 w 441"/>
              <a:gd name="T61" fmla="*/ 8 h 580"/>
              <a:gd name="T62" fmla="*/ 251 w 441"/>
              <a:gd name="T63" fmla="*/ 8 h 580"/>
              <a:gd name="T64" fmla="*/ 278 w 441"/>
              <a:gd name="T65" fmla="*/ 26 h 580"/>
              <a:gd name="T66" fmla="*/ 417 w 441"/>
              <a:gd name="T67" fmla="*/ 165 h 580"/>
              <a:gd name="T68" fmla="*/ 435 w 441"/>
              <a:gd name="T69" fmla="*/ 192 h 580"/>
              <a:gd name="T70" fmla="*/ 441 w 441"/>
              <a:gd name="T71" fmla="*/ 223 h 580"/>
              <a:gd name="T72" fmla="*/ 435 w 441"/>
              <a:gd name="T73" fmla="*/ 254 h 580"/>
              <a:gd name="T74" fmla="*/ 417 w 441"/>
              <a:gd name="T75" fmla="*/ 281 h 580"/>
              <a:gd name="T76" fmla="*/ 351 w 441"/>
              <a:gd name="T77" fmla="*/ 346 h 580"/>
              <a:gd name="T78" fmla="*/ 398 w 441"/>
              <a:gd name="T79" fmla="*/ 393 h 580"/>
              <a:gd name="T80" fmla="*/ 400 w 441"/>
              <a:gd name="T81" fmla="*/ 397 h 580"/>
              <a:gd name="T82" fmla="*/ 398 w 441"/>
              <a:gd name="T83" fmla="*/ 401 h 580"/>
              <a:gd name="T84" fmla="*/ 328 w 441"/>
              <a:gd name="T85" fmla="*/ 470 h 580"/>
              <a:gd name="T86" fmla="*/ 313 w 441"/>
              <a:gd name="T87" fmla="*/ 494 h 580"/>
              <a:gd name="T88" fmla="*/ 308 w 441"/>
              <a:gd name="T89" fmla="*/ 521 h 580"/>
              <a:gd name="T90" fmla="*/ 313 w 441"/>
              <a:gd name="T91" fmla="*/ 547 h 580"/>
              <a:gd name="T92" fmla="*/ 328 w 441"/>
              <a:gd name="T93" fmla="*/ 571 h 580"/>
              <a:gd name="T94" fmla="*/ 328 w 441"/>
              <a:gd name="T95" fmla="*/ 578 h 580"/>
              <a:gd name="T96" fmla="*/ 325 w 441"/>
              <a:gd name="T97" fmla="*/ 580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41" h="580">
                <a:moveTo>
                  <a:pt x="325" y="580"/>
                </a:moveTo>
                <a:cubicBezTo>
                  <a:pt x="323" y="580"/>
                  <a:pt x="322" y="579"/>
                  <a:pt x="321" y="578"/>
                </a:cubicBezTo>
                <a:cubicBezTo>
                  <a:pt x="313" y="570"/>
                  <a:pt x="307" y="561"/>
                  <a:pt x="303" y="551"/>
                </a:cubicBezTo>
                <a:cubicBezTo>
                  <a:pt x="299" y="541"/>
                  <a:pt x="297" y="531"/>
                  <a:pt x="297" y="521"/>
                </a:cubicBezTo>
                <a:cubicBezTo>
                  <a:pt x="297" y="510"/>
                  <a:pt x="299" y="500"/>
                  <a:pt x="303" y="490"/>
                </a:cubicBezTo>
                <a:cubicBezTo>
                  <a:pt x="307" y="480"/>
                  <a:pt x="313" y="471"/>
                  <a:pt x="321" y="463"/>
                </a:cubicBezTo>
                <a:cubicBezTo>
                  <a:pt x="387" y="397"/>
                  <a:pt x="387" y="397"/>
                  <a:pt x="387" y="397"/>
                </a:cubicBezTo>
                <a:cubicBezTo>
                  <a:pt x="340" y="350"/>
                  <a:pt x="340" y="350"/>
                  <a:pt x="340" y="350"/>
                </a:cubicBezTo>
                <a:cubicBezTo>
                  <a:pt x="338" y="348"/>
                  <a:pt x="338" y="345"/>
                  <a:pt x="340" y="343"/>
                </a:cubicBezTo>
                <a:cubicBezTo>
                  <a:pt x="410" y="273"/>
                  <a:pt x="410" y="273"/>
                  <a:pt x="410" y="273"/>
                </a:cubicBezTo>
                <a:cubicBezTo>
                  <a:pt x="416" y="266"/>
                  <a:pt x="422" y="259"/>
                  <a:pt x="425" y="250"/>
                </a:cubicBezTo>
                <a:cubicBezTo>
                  <a:pt x="429" y="241"/>
                  <a:pt x="430" y="232"/>
                  <a:pt x="430" y="223"/>
                </a:cubicBezTo>
                <a:cubicBezTo>
                  <a:pt x="430" y="214"/>
                  <a:pt x="429" y="205"/>
                  <a:pt x="425" y="196"/>
                </a:cubicBezTo>
                <a:cubicBezTo>
                  <a:pt x="422" y="187"/>
                  <a:pt x="416" y="180"/>
                  <a:pt x="410" y="173"/>
                </a:cubicBezTo>
                <a:cubicBezTo>
                  <a:pt x="270" y="34"/>
                  <a:pt x="270" y="34"/>
                  <a:pt x="270" y="34"/>
                </a:cubicBezTo>
                <a:cubicBezTo>
                  <a:pt x="264" y="27"/>
                  <a:pt x="256" y="22"/>
                  <a:pt x="247" y="18"/>
                </a:cubicBezTo>
                <a:cubicBezTo>
                  <a:pt x="230" y="11"/>
                  <a:pt x="211" y="11"/>
                  <a:pt x="194" y="18"/>
                </a:cubicBezTo>
                <a:cubicBezTo>
                  <a:pt x="185" y="22"/>
                  <a:pt x="177" y="27"/>
                  <a:pt x="170" y="3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24" y="180"/>
                  <a:pt x="19" y="187"/>
                  <a:pt x="15" y="196"/>
                </a:cubicBezTo>
                <a:cubicBezTo>
                  <a:pt x="12" y="205"/>
                  <a:pt x="10" y="214"/>
                  <a:pt x="10" y="223"/>
                </a:cubicBezTo>
                <a:cubicBezTo>
                  <a:pt x="10" y="232"/>
                  <a:pt x="12" y="241"/>
                  <a:pt x="15" y="250"/>
                </a:cubicBezTo>
                <a:cubicBezTo>
                  <a:pt x="19" y="259"/>
                  <a:pt x="24" y="266"/>
                  <a:pt x="31" y="273"/>
                </a:cubicBezTo>
                <a:cubicBezTo>
                  <a:pt x="33" y="275"/>
                  <a:pt x="33" y="279"/>
                  <a:pt x="31" y="281"/>
                </a:cubicBezTo>
                <a:cubicBezTo>
                  <a:pt x="29" y="283"/>
                  <a:pt x="26" y="283"/>
                  <a:pt x="24" y="281"/>
                </a:cubicBezTo>
                <a:cubicBezTo>
                  <a:pt x="16" y="273"/>
                  <a:pt x="10" y="264"/>
                  <a:pt x="6" y="254"/>
                </a:cubicBezTo>
                <a:cubicBezTo>
                  <a:pt x="2" y="244"/>
                  <a:pt x="0" y="234"/>
                  <a:pt x="0" y="223"/>
                </a:cubicBezTo>
                <a:cubicBezTo>
                  <a:pt x="0" y="212"/>
                  <a:pt x="2" y="202"/>
                  <a:pt x="6" y="192"/>
                </a:cubicBezTo>
                <a:cubicBezTo>
                  <a:pt x="10" y="182"/>
                  <a:pt x="16" y="173"/>
                  <a:pt x="24" y="165"/>
                </a:cubicBezTo>
                <a:cubicBezTo>
                  <a:pt x="163" y="26"/>
                  <a:pt x="163" y="26"/>
                  <a:pt x="163" y="26"/>
                </a:cubicBezTo>
                <a:cubicBezTo>
                  <a:pt x="170" y="18"/>
                  <a:pt x="179" y="12"/>
                  <a:pt x="190" y="8"/>
                </a:cubicBezTo>
                <a:cubicBezTo>
                  <a:pt x="209" y="0"/>
                  <a:pt x="231" y="0"/>
                  <a:pt x="251" y="8"/>
                </a:cubicBezTo>
                <a:cubicBezTo>
                  <a:pt x="261" y="12"/>
                  <a:pt x="270" y="18"/>
                  <a:pt x="278" y="26"/>
                </a:cubicBezTo>
                <a:cubicBezTo>
                  <a:pt x="417" y="165"/>
                  <a:pt x="417" y="165"/>
                  <a:pt x="417" y="165"/>
                </a:cubicBezTo>
                <a:cubicBezTo>
                  <a:pt x="425" y="173"/>
                  <a:pt x="431" y="182"/>
                  <a:pt x="435" y="192"/>
                </a:cubicBezTo>
                <a:cubicBezTo>
                  <a:pt x="439" y="202"/>
                  <a:pt x="441" y="212"/>
                  <a:pt x="441" y="223"/>
                </a:cubicBezTo>
                <a:cubicBezTo>
                  <a:pt x="441" y="234"/>
                  <a:pt x="439" y="244"/>
                  <a:pt x="435" y="254"/>
                </a:cubicBezTo>
                <a:cubicBezTo>
                  <a:pt x="431" y="264"/>
                  <a:pt x="425" y="273"/>
                  <a:pt x="417" y="281"/>
                </a:cubicBezTo>
                <a:cubicBezTo>
                  <a:pt x="351" y="346"/>
                  <a:pt x="351" y="346"/>
                  <a:pt x="351" y="346"/>
                </a:cubicBezTo>
                <a:cubicBezTo>
                  <a:pt x="398" y="393"/>
                  <a:pt x="398" y="393"/>
                  <a:pt x="398" y="393"/>
                </a:cubicBezTo>
                <a:cubicBezTo>
                  <a:pt x="399" y="394"/>
                  <a:pt x="400" y="396"/>
                  <a:pt x="400" y="397"/>
                </a:cubicBezTo>
                <a:cubicBezTo>
                  <a:pt x="400" y="398"/>
                  <a:pt x="399" y="400"/>
                  <a:pt x="398" y="401"/>
                </a:cubicBezTo>
                <a:cubicBezTo>
                  <a:pt x="328" y="470"/>
                  <a:pt x="328" y="470"/>
                  <a:pt x="328" y="470"/>
                </a:cubicBezTo>
                <a:cubicBezTo>
                  <a:pt x="322" y="477"/>
                  <a:pt x="316" y="485"/>
                  <a:pt x="313" y="494"/>
                </a:cubicBezTo>
                <a:cubicBezTo>
                  <a:pt x="309" y="502"/>
                  <a:pt x="308" y="511"/>
                  <a:pt x="308" y="521"/>
                </a:cubicBezTo>
                <a:cubicBezTo>
                  <a:pt x="308" y="530"/>
                  <a:pt x="309" y="539"/>
                  <a:pt x="313" y="547"/>
                </a:cubicBezTo>
                <a:cubicBezTo>
                  <a:pt x="316" y="556"/>
                  <a:pt x="322" y="564"/>
                  <a:pt x="328" y="571"/>
                </a:cubicBezTo>
                <a:cubicBezTo>
                  <a:pt x="331" y="573"/>
                  <a:pt x="331" y="576"/>
                  <a:pt x="328" y="578"/>
                </a:cubicBezTo>
                <a:cubicBezTo>
                  <a:pt x="327" y="579"/>
                  <a:pt x="326" y="580"/>
                  <a:pt x="325" y="580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9974599-4F1E-C68D-4AAE-BDCE93C0AF77}"/>
              </a:ext>
            </a:extLst>
          </p:cNvPr>
          <p:cNvSpPr>
            <a:spLocks/>
          </p:cNvSpPr>
          <p:nvPr/>
        </p:nvSpPr>
        <p:spPr bwMode="auto">
          <a:xfrm rot="2700000">
            <a:off x="5505992" y="3977790"/>
            <a:ext cx="2973388" cy="2233613"/>
          </a:xfrm>
          <a:custGeom>
            <a:avLst/>
            <a:gdLst>
              <a:gd name="T0" fmla="*/ 361 w 581"/>
              <a:gd name="T1" fmla="*/ 443 h 443"/>
              <a:gd name="T2" fmla="*/ 330 w 581"/>
              <a:gd name="T3" fmla="*/ 437 h 443"/>
              <a:gd name="T4" fmla="*/ 303 w 581"/>
              <a:gd name="T5" fmla="*/ 419 h 443"/>
              <a:gd name="T6" fmla="*/ 237 w 581"/>
              <a:gd name="T7" fmla="*/ 353 h 443"/>
              <a:gd name="T8" fmla="*/ 187 w 581"/>
              <a:gd name="T9" fmla="*/ 404 h 443"/>
              <a:gd name="T10" fmla="*/ 183 w 581"/>
              <a:gd name="T11" fmla="*/ 405 h 443"/>
              <a:gd name="T12" fmla="*/ 183 w 581"/>
              <a:gd name="T13" fmla="*/ 405 h 443"/>
              <a:gd name="T14" fmla="*/ 179 w 581"/>
              <a:gd name="T15" fmla="*/ 404 h 443"/>
              <a:gd name="T16" fmla="*/ 110 w 581"/>
              <a:gd name="T17" fmla="*/ 334 h 443"/>
              <a:gd name="T18" fmla="*/ 86 w 581"/>
              <a:gd name="T19" fmla="*/ 319 h 443"/>
              <a:gd name="T20" fmla="*/ 33 w 581"/>
              <a:gd name="T21" fmla="*/ 319 h 443"/>
              <a:gd name="T22" fmla="*/ 9 w 581"/>
              <a:gd name="T23" fmla="*/ 334 h 443"/>
              <a:gd name="T24" fmla="*/ 2 w 581"/>
              <a:gd name="T25" fmla="*/ 334 h 443"/>
              <a:gd name="T26" fmla="*/ 2 w 581"/>
              <a:gd name="T27" fmla="*/ 327 h 443"/>
              <a:gd name="T28" fmla="*/ 29 w 581"/>
              <a:gd name="T29" fmla="*/ 309 h 443"/>
              <a:gd name="T30" fmla="*/ 90 w 581"/>
              <a:gd name="T31" fmla="*/ 309 h 443"/>
              <a:gd name="T32" fmla="*/ 117 w 581"/>
              <a:gd name="T33" fmla="*/ 327 h 443"/>
              <a:gd name="T34" fmla="*/ 183 w 581"/>
              <a:gd name="T35" fmla="*/ 393 h 443"/>
              <a:gd name="T36" fmla="*/ 234 w 581"/>
              <a:gd name="T37" fmla="*/ 342 h 443"/>
              <a:gd name="T38" fmla="*/ 241 w 581"/>
              <a:gd name="T39" fmla="*/ 342 h 443"/>
              <a:gd name="T40" fmla="*/ 311 w 581"/>
              <a:gd name="T41" fmla="*/ 412 h 443"/>
              <a:gd name="T42" fmla="*/ 334 w 581"/>
              <a:gd name="T43" fmla="*/ 427 h 443"/>
              <a:gd name="T44" fmla="*/ 388 w 581"/>
              <a:gd name="T45" fmla="*/ 427 h 443"/>
              <a:gd name="T46" fmla="*/ 411 w 581"/>
              <a:gd name="T47" fmla="*/ 412 h 443"/>
              <a:gd name="T48" fmla="*/ 550 w 581"/>
              <a:gd name="T49" fmla="*/ 273 h 443"/>
              <a:gd name="T50" fmla="*/ 566 w 581"/>
              <a:gd name="T51" fmla="*/ 249 h 443"/>
              <a:gd name="T52" fmla="*/ 571 w 581"/>
              <a:gd name="T53" fmla="*/ 223 h 443"/>
              <a:gd name="T54" fmla="*/ 566 w 581"/>
              <a:gd name="T55" fmla="*/ 196 h 443"/>
              <a:gd name="T56" fmla="*/ 550 w 581"/>
              <a:gd name="T57" fmla="*/ 172 h 443"/>
              <a:gd name="T58" fmla="*/ 411 w 581"/>
              <a:gd name="T59" fmla="*/ 33 h 443"/>
              <a:gd name="T60" fmla="*/ 388 w 581"/>
              <a:gd name="T61" fmla="*/ 18 h 443"/>
              <a:gd name="T62" fmla="*/ 334 w 581"/>
              <a:gd name="T63" fmla="*/ 18 h 443"/>
              <a:gd name="T64" fmla="*/ 311 w 581"/>
              <a:gd name="T65" fmla="*/ 33 h 443"/>
              <a:gd name="T66" fmla="*/ 303 w 581"/>
              <a:gd name="T67" fmla="*/ 33 h 443"/>
              <a:gd name="T68" fmla="*/ 303 w 581"/>
              <a:gd name="T69" fmla="*/ 26 h 443"/>
              <a:gd name="T70" fmla="*/ 330 w 581"/>
              <a:gd name="T71" fmla="*/ 8 h 443"/>
              <a:gd name="T72" fmla="*/ 391 w 581"/>
              <a:gd name="T73" fmla="*/ 8 h 443"/>
              <a:gd name="T74" fmla="*/ 418 w 581"/>
              <a:gd name="T75" fmla="*/ 26 h 443"/>
              <a:gd name="T76" fmla="*/ 558 w 581"/>
              <a:gd name="T77" fmla="*/ 165 h 443"/>
              <a:gd name="T78" fmla="*/ 575 w 581"/>
              <a:gd name="T79" fmla="*/ 192 h 443"/>
              <a:gd name="T80" fmla="*/ 581 w 581"/>
              <a:gd name="T81" fmla="*/ 223 h 443"/>
              <a:gd name="T82" fmla="*/ 575 w 581"/>
              <a:gd name="T83" fmla="*/ 253 h 443"/>
              <a:gd name="T84" fmla="*/ 558 w 581"/>
              <a:gd name="T85" fmla="*/ 280 h 443"/>
              <a:gd name="T86" fmla="*/ 418 w 581"/>
              <a:gd name="T87" fmla="*/ 419 h 443"/>
              <a:gd name="T88" fmla="*/ 391 w 581"/>
              <a:gd name="T89" fmla="*/ 437 h 443"/>
              <a:gd name="T90" fmla="*/ 361 w 581"/>
              <a:gd name="T91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1" h="443">
                <a:moveTo>
                  <a:pt x="361" y="443"/>
                </a:moveTo>
                <a:cubicBezTo>
                  <a:pt x="350" y="443"/>
                  <a:pt x="340" y="441"/>
                  <a:pt x="330" y="437"/>
                </a:cubicBezTo>
                <a:cubicBezTo>
                  <a:pt x="320" y="433"/>
                  <a:pt x="311" y="427"/>
                  <a:pt x="303" y="419"/>
                </a:cubicBezTo>
                <a:cubicBezTo>
                  <a:pt x="237" y="353"/>
                  <a:pt x="237" y="353"/>
                  <a:pt x="237" y="353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6" y="405"/>
                  <a:pt x="185" y="405"/>
                  <a:pt x="183" y="405"/>
                </a:cubicBezTo>
                <a:cubicBezTo>
                  <a:pt x="183" y="405"/>
                  <a:pt x="183" y="405"/>
                  <a:pt x="183" y="405"/>
                </a:cubicBezTo>
                <a:cubicBezTo>
                  <a:pt x="182" y="405"/>
                  <a:pt x="180" y="405"/>
                  <a:pt x="179" y="404"/>
                </a:cubicBezTo>
                <a:cubicBezTo>
                  <a:pt x="110" y="334"/>
                  <a:pt x="110" y="334"/>
                  <a:pt x="110" y="334"/>
                </a:cubicBezTo>
                <a:cubicBezTo>
                  <a:pt x="103" y="328"/>
                  <a:pt x="95" y="322"/>
                  <a:pt x="86" y="319"/>
                </a:cubicBezTo>
                <a:cubicBezTo>
                  <a:pt x="69" y="312"/>
                  <a:pt x="50" y="312"/>
                  <a:pt x="33" y="319"/>
                </a:cubicBezTo>
                <a:cubicBezTo>
                  <a:pt x="24" y="322"/>
                  <a:pt x="16" y="328"/>
                  <a:pt x="9" y="334"/>
                </a:cubicBezTo>
                <a:cubicBezTo>
                  <a:pt x="7" y="336"/>
                  <a:pt x="4" y="336"/>
                  <a:pt x="2" y="334"/>
                </a:cubicBezTo>
                <a:cubicBezTo>
                  <a:pt x="0" y="332"/>
                  <a:pt x="0" y="329"/>
                  <a:pt x="2" y="327"/>
                </a:cubicBezTo>
                <a:cubicBezTo>
                  <a:pt x="10" y="319"/>
                  <a:pt x="19" y="313"/>
                  <a:pt x="29" y="309"/>
                </a:cubicBezTo>
                <a:cubicBezTo>
                  <a:pt x="49" y="301"/>
                  <a:pt x="71" y="301"/>
                  <a:pt x="90" y="309"/>
                </a:cubicBezTo>
                <a:cubicBezTo>
                  <a:pt x="100" y="313"/>
                  <a:pt x="109" y="319"/>
                  <a:pt x="117" y="327"/>
                </a:cubicBezTo>
                <a:cubicBezTo>
                  <a:pt x="183" y="393"/>
                  <a:pt x="183" y="393"/>
                  <a:pt x="183" y="393"/>
                </a:cubicBezTo>
                <a:cubicBezTo>
                  <a:pt x="234" y="342"/>
                  <a:pt x="234" y="342"/>
                  <a:pt x="234" y="342"/>
                </a:cubicBezTo>
                <a:cubicBezTo>
                  <a:pt x="236" y="340"/>
                  <a:pt x="239" y="340"/>
                  <a:pt x="241" y="342"/>
                </a:cubicBezTo>
                <a:cubicBezTo>
                  <a:pt x="311" y="412"/>
                  <a:pt x="311" y="412"/>
                  <a:pt x="311" y="412"/>
                </a:cubicBezTo>
                <a:cubicBezTo>
                  <a:pt x="317" y="419"/>
                  <a:pt x="325" y="424"/>
                  <a:pt x="334" y="427"/>
                </a:cubicBezTo>
                <a:cubicBezTo>
                  <a:pt x="351" y="434"/>
                  <a:pt x="371" y="434"/>
                  <a:pt x="388" y="427"/>
                </a:cubicBezTo>
                <a:cubicBezTo>
                  <a:pt x="396" y="424"/>
                  <a:pt x="404" y="419"/>
                  <a:pt x="411" y="412"/>
                </a:cubicBezTo>
                <a:cubicBezTo>
                  <a:pt x="550" y="273"/>
                  <a:pt x="550" y="273"/>
                  <a:pt x="550" y="273"/>
                </a:cubicBezTo>
                <a:cubicBezTo>
                  <a:pt x="557" y="266"/>
                  <a:pt x="562" y="258"/>
                  <a:pt x="566" y="249"/>
                </a:cubicBezTo>
                <a:cubicBezTo>
                  <a:pt x="569" y="241"/>
                  <a:pt x="571" y="232"/>
                  <a:pt x="571" y="223"/>
                </a:cubicBezTo>
                <a:cubicBezTo>
                  <a:pt x="571" y="213"/>
                  <a:pt x="569" y="204"/>
                  <a:pt x="566" y="196"/>
                </a:cubicBezTo>
                <a:cubicBezTo>
                  <a:pt x="562" y="187"/>
                  <a:pt x="557" y="179"/>
                  <a:pt x="550" y="172"/>
                </a:cubicBezTo>
                <a:cubicBezTo>
                  <a:pt x="411" y="33"/>
                  <a:pt x="411" y="33"/>
                  <a:pt x="411" y="33"/>
                </a:cubicBezTo>
                <a:cubicBezTo>
                  <a:pt x="404" y="26"/>
                  <a:pt x="396" y="21"/>
                  <a:pt x="388" y="18"/>
                </a:cubicBezTo>
                <a:cubicBezTo>
                  <a:pt x="371" y="11"/>
                  <a:pt x="351" y="11"/>
                  <a:pt x="334" y="18"/>
                </a:cubicBezTo>
                <a:cubicBezTo>
                  <a:pt x="325" y="21"/>
                  <a:pt x="317" y="26"/>
                  <a:pt x="311" y="33"/>
                </a:cubicBezTo>
                <a:cubicBezTo>
                  <a:pt x="309" y="35"/>
                  <a:pt x="305" y="35"/>
                  <a:pt x="303" y="33"/>
                </a:cubicBezTo>
                <a:cubicBezTo>
                  <a:pt x="301" y="31"/>
                  <a:pt x="301" y="28"/>
                  <a:pt x="303" y="26"/>
                </a:cubicBezTo>
                <a:cubicBezTo>
                  <a:pt x="311" y="18"/>
                  <a:pt x="320" y="12"/>
                  <a:pt x="330" y="8"/>
                </a:cubicBezTo>
                <a:cubicBezTo>
                  <a:pt x="350" y="0"/>
                  <a:pt x="372" y="0"/>
                  <a:pt x="391" y="8"/>
                </a:cubicBezTo>
                <a:cubicBezTo>
                  <a:pt x="402" y="12"/>
                  <a:pt x="411" y="18"/>
                  <a:pt x="418" y="26"/>
                </a:cubicBezTo>
                <a:cubicBezTo>
                  <a:pt x="558" y="165"/>
                  <a:pt x="558" y="165"/>
                  <a:pt x="558" y="165"/>
                </a:cubicBezTo>
                <a:cubicBezTo>
                  <a:pt x="565" y="173"/>
                  <a:pt x="571" y="182"/>
                  <a:pt x="575" y="192"/>
                </a:cubicBezTo>
                <a:cubicBezTo>
                  <a:pt x="579" y="202"/>
                  <a:pt x="581" y="212"/>
                  <a:pt x="581" y="223"/>
                </a:cubicBezTo>
                <a:cubicBezTo>
                  <a:pt x="581" y="233"/>
                  <a:pt x="579" y="243"/>
                  <a:pt x="575" y="253"/>
                </a:cubicBezTo>
                <a:cubicBezTo>
                  <a:pt x="571" y="263"/>
                  <a:pt x="565" y="272"/>
                  <a:pt x="558" y="280"/>
                </a:cubicBezTo>
                <a:cubicBezTo>
                  <a:pt x="418" y="419"/>
                  <a:pt x="418" y="419"/>
                  <a:pt x="418" y="419"/>
                </a:cubicBezTo>
                <a:cubicBezTo>
                  <a:pt x="411" y="427"/>
                  <a:pt x="402" y="433"/>
                  <a:pt x="391" y="437"/>
                </a:cubicBezTo>
                <a:cubicBezTo>
                  <a:pt x="382" y="441"/>
                  <a:pt x="371" y="443"/>
                  <a:pt x="361" y="443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B73F404D-6A53-E869-F0C8-24F8AD93335B}"/>
              </a:ext>
            </a:extLst>
          </p:cNvPr>
          <p:cNvSpPr>
            <a:spLocks/>
          </p:cNvSpPr>
          <p:nvPr/>
        </p:nvSpPr>
        <p:spPr bwMode="auto">
          <a:xfrm rot="2700000">
            <a:off x="3829354" y="2332720"/>
            <a:ext cx="2978150" cy="2233613"/>
          </a:xfrm>
          <a:custGeom>
            <a:avLst/>
            <a:gdLst>
              <a:gd name="T0" fmla="*/ 221 w 582"/>
              <a:gd name="T1" fmla="*/ 443 h 443"/>
              <a:gd name="T2" fmla="*/ 190 w 582"/>
              <a:gd name="T3" fmla="*/ 437 h 443"/>
              <a:gd name="T4" fmla="*/ 163 w 582"/>
              <a:gd name="T5" fmla="*/ 419 h 443"/>
              <a:gd name="T6" fmla="*/ 24 w 582"/>
              <a:gd name="T7" fmla="*/ 280 h 443"/>
              <a:gd name="T8" fmla="*/ 6 w 582"/>
              <a:gd name="T9" fmla="*/ 253 h 443"/>
              <a:gd name="T10" fmla="*/ 0 w 582"/>
              <a:gd name="T11" fmla="*/ 222 h 443"/>
              <a:gd name="T12" fmla="*/ 6 w 582"/>
              <a:gd name="T13" fmla="*/ 191 h 443"/>
              <a:gd name="T14" fmla="*/ 24 w 582"/>
              <a:gd name="T15" fmla="*/ 165 h 443"/>
              <a:gd name="T16" fmla="*/ 163 w 582"/>
              <a:gd name="T17" fmla="*/ 25 h 443"/>
              <a:gd name="T18" fmla="*/ 190 w 582"/>
              <a:gd name="T19" fmla="*/ 8 h 443"/>
              <a:gd name="T20" fmla="*/ 252 w 582"/>
              <a:gd name="T21" fmla="*/ 8 h 443"/>
              <a:gd name="T22" fmla="*/ 279 w 582"/>
              <a:gd name="T23" fmla="*/ 25 h 443"/>
              <a:gd name="T24" fmla="*/ 345 w 582"/>
              <a:gd name="T25" fmla="*/ 91 h 443"/>
              <a:gd name="T26" fmla="*/ 395 w 582"/>
              <a:gd name="T27" fmla="*/ 41 h 443"/>
              <a:gd name="T28" fmla="*/ 402 w 582"/>
              <a:gd name="T29" fmla="*/ 41 h 443"/>
              <a:gd name="T30" fmla="*/ 472 w 582"/>
              <a:gd name="T31" fmla="*/ 110 h 443"/>
              <a:gd name="T32" fmla="*/ 496 w 582"/>
              <a:gd name="T33" fmla="*/ 126 h 443"/>
              <a:gd name="T34" fmla="*/ 549 w 582"/>
              <a:gd name="T35" fmla="*/ 126 h 443"/>
              <a:gd name="T36" fmla="*/ 572 w 582"/>
              <a:gd name="T37" fmla="*/ 110 h 443"/>
              <a:gd name="T38" fmla="*/ 580 w 582"/>
              <a:gd name="T39" fmla="*/ 110 h 443"/>
              <a:gd name="T40" fmla="*/ 580 w 582"/>
              <a:gd name="T41" fmla="*/ 118 h 443"/>
              <a:gd name="T42" fmla="*/ 553 w 582"/>
              <a:gd name="T43" fmla="*/ 136 h 443"/>
              <a:gd name="T44" fmla="*/ 492 w 582"/>
              <a:gd name="T45" fmla="*/ 136 h 443"/>
              <a:gd name="T46" fmla="*/ 465 w 582"/>
              <a:gd name="T47" fmla="*/ 118 h 443"/>
              <a:gd name="T48" fmla="*/ 399 w 582"/>
              <a:gd name="T49" fmla="*/ 52 h 443"/>
              <a:gd name="T50" fmla="*/ 348 w 582"/>
              <a:gd name="T51" fmla="*/ 102 h 443"/>
              <a:gd name="T52" fmla="*/ 341 w 582"/>
              <a:gd name="T53" fmla="*/ 102 h 443"/>
              <a:gd name="T54" fmla="*/ 271 w 582"/>
              <a:gd name="T55" fmla="*/ 33 h 443"/>
              <a:gd name="T56" fmla="*/ 248 w 582"/>
              <a:gd name="T57" fmla="*/ 17 h 443"/>
              <a:gd name="T58" fmla="*/ 194 w 582"/>
              <a:gd name="T59" fmla="*/ 17 h 443"/>
              <a:gd name="T60" fmla="*/ 171 w 582"/>
              <a:gd name="T61" fmla="*/ 33 h 443"/>
              <a:gd name="T62" fmla="*/ 32 w 582"/>
              <a:gd name="T63" fmla="*/ 172 h 443"/>
              <a:gd name="T64" fmla="*/ 16 w 582"/>
              <a:gd name="T65" fmla="*/ 195 h 443"/>
              <a:gd name="T66" fmla="*/ 11 w 582"/>
              <a:gd name="T67" fmla="*/ 222 h 443"/>
              <a:gd name="T68" fmla="*/ 16 w 582"/>
              <a:gd name="T69" fmla="*/ 249 h 443"/>
              <a:gd name="T70" fmla="*/ 32 w 582"/>
              <a:gd name="T71" fmla="*/ 272 h 443"/>
              <a:gd name="T72" fmla="*/ 171 w 582"/>
              <a:gd name="T73" fmla="*/ 411 h 443"/>
              <a:gd name="T74" fmla="*/ 194 w 582"/>
              <a:gd name="T75" fmla="*/ 427 h 443"/>
              <a:gd name="T76" fmla="*/ 248 w 582"/>
              <a:gd name="T77" fmla="*/ 427 h 443"/>
              <a:gd name="T78" fmla="*/ 271 w 582"/>
              <a:gd name="T79" fmla="*/ 411 h 443"/>
              <a:gd name="T80" fmla="*/ 279 w 582"/>
              <a:gd name="T81" fmla="*/ 411 h 443"/>
              <a:gd name="T82" fmla="*/ 279 w 582"/>
              <a:gd name="T83" fmla="*/ 419 h 443"/>
              <a:gd name="T84" fmla="*/ 252 w 582"/>
              <a:gd name="T85" fmla="*/ 437 h 443"/>
              <a:gd name="T86" fmla="*/ 221 w 582"/>
              <a:gd name="T87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2" h="443">
                <a:moveTo>
                  <a:pt x="221" y="443"/>
                </a:moveTo>
                <a:cubicBezTo>
                  <a:pt x="211" y="443"/>
                  <a:pt x="200" y="441"/>
                  <a:pt x="190" y="437"/>
                </a:cubicBezTo>
                <a:cubicBezTo>
                  <a:pt x="180" y="433"/>
                  <a:pt x="171" y="427"/>
                  <a:pt x="163" y="419"/>
                </a:cubicBezTo>
                <a:cubicBezTo>
                  <a:pt x="24" y="280"/>
                  <a:pt x="24" y="280"/>
                  <a:pt x="24" y="280"/>
                </a:cubicBezTo>
                <a:cubicBezTo>
                  <a:pt x="17" y="272"/>
                  <a:pt x="11" y="263"/>
                  <a:pt x="6" y="253"/>
                </a:cubicBezTo>
                <a:cubicBezTo>
                  <a:pt x="3" y="243"/>
                  <a:pt x="0" y="233"/>
                  <a:pt x="0" y="222"/>
                </a:cubicBezTo>
                <a:cubicBezTo>
                  <a:pt x="0" y="212"/>
                  <a:pt x="3" y="201"/>
                  <a:pt x="6" y="191"/>
                </a:cubicBezTo>
                <a:cubicBezTo>
                  <a:pt x="11" y="181"/>
                  <a:pt x="17" y="172"/>
                  <a:pt x="24" y="165"/>
                </a:cubicBezTo>
                <a:cubicBezTo>
                  <a:pt x="163" y="25"/>
                  <a:pt x="163" y="25"/>
                  <a:pt x="163" y="25"/>
                </a:cubicBezTo>
                <a:cubicBezTo>
                  <a:pt x="171" y="18"/>
                  <a:pt x="180" y="12"/>
                  <a:pt x="190" y="8"/>
                </a:cubicBezTo>
                <a:cubicBezTo>
                  <a:pt x="210" y="0"/>
                  <a:pt x="232" y="0"/>
                  <a:pt x="252" y="8"/>
                </a:cubicBezTo>
                <a:cubicBezTo>
                  <a:pt x="262" y="12"/>
                  <a:pt x="271" y="18"/>
                  <a:pt x="279" y="25"/>
                </a:cubicBezTo>
                <a:cubicBezTo>
                  <a:pt x="345" y="91"/>
                  <a:pt x="345" y="91"/>
                  <a:pt x="345" y="91"/>
                </a:cubicBezTo>
                <a:cubicBezTo>
                  <a:pt x="395" y="41"/>
                  <a:pt x="395" y="41"/>
                  <a:pt x="395" y="41"/>
                </a:cubicBezTo>
                <a:cubicBezTo>
                  <a:pt x="397" y="39"/>
                  <a:pt x="400" y="39"/>
                  <a:pt x="402" y="41"/>
                </a:cubicBezTo>
                <a:cubicBezTo>
                  <a:pt x="472" y="110"/>
                  <a:pt x="472" y="110"/>
                  <a:pt x="472" y="110"/>
                </a:cubicBezTo>
                <a:cubicBezTo>
                  <a:pt x="479" y="117"/>
                  <a:pt x="487" y="122"/>
                  <a:pt x="496" y="126"/>
                </a:cubicBezTo>
                <a:cubicBezTo>
                  <a:pt x="513" y="133"/>
                  <a:pt x="532" y="133"/>
                  <a:pt x="549" y="126"/>
                </a:cubicBezTo>
                <a:cubicBezTo>
                  <a:pt x="558" y="122"/>
                  <a:pt x="566" y="117"/>
                  <a:pt x="572" y="110"/>
                </a:cubicBezTo>
                <a:cubicBezTo>
                  <a:pt x="575" y="108"/>
                  <a:pt x="578" y="108"/>
                  <a:pt x="580" y="110"/>
                </a:cubicBezTo>
                <a:cubicBezTo>
                  <a:pt x="582" y="112"/>
                  <a:pt x="582" y="116"/>
                  <a:pt x="580" y="118"/>
                </a:cubicBezTo>
                <a:cubicBezTo>
                  <a:pt x="572" y="125"/>
                  <a:pt x="563" y="132"/>
                  <a:pt x="553" y="136"/>
                </a:cubicBezTo>
                <a:cubicBezTo>
                  <a:pt x="533" y="144"/>
                  <a:pt x="511" y="144"/>
                  <a:pt x="492" y="136"/>
                </a:cubicBezTo>
                <a:cubicBezTo>
                  <a:pt x="481" y="132"/>
                  <a:pt x="472" y="125"/>
                  <a:pt x="465" y="118"/>
                </a:cubicBezTo>
                <a:cubicBezTo>
                  <a:pt x="399" y="52"/>
                  <a:pt x="399" y="52"/>
                  <a:pt x="399" y="52"/>
                </a:cubicBezTo>
                <a:cubicBezTo>
                  <a:pt x="348" y="102"/>
                  <a:pt x="348" y="102"/>
                  <a:pt x="348" y="102"/>
                </a:cubicBezTo>
                <a:cubicBezTo>
                  <a:pt x="346" y="104"/>
                  <a:pt x="343" y="104"/>
                  <a:pt x="341" y="102"/>
                </a:cubicBezTo>
                <a:cubicBezTo>
                  <a:pt x="271" y="33"/>
                  <a:pt x="271" y="33"/>
                  <a:pt x="271" y="33"/>
                </a:cubicBezTo>
                <a:cubicBezTo>
                  <a:pt x="265" y="26"/>
                  <a:pt x="257" y="21"/>
                  <a:pt x="248" y="17"/>
                </a:cubicBezTo>
                <a:cubicBezTo>
                  <a:pt x="231" y="10"/>
                  <a:pt x="211" y="10"/>
                  <a:pt x="194" y="17"/>
                </a:cubicBezTo>
                <a:cubicBezTo>
                  <a:pt x="186" y="21"/>
                  <a:pt x="178" y="26"/>
                  <a:pt x="171" y="33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25" y="179"/>
                  <a:pt x="20" y="187"/>
                  <a:pt x="16" y="195"/>
                </a:cubicBezTo>
                <a:cubicBezTo>
                  <a:pt x="13" y="204"/>
                  <a:pt x="11" y="213"/>
                  <a:pt x="11" y="222"/>
                </a:cubicBezTo>
                <a:cubicBezTo>
                  <a:pt x="11" y="231"/>
                  <a:pt x="13" y="240"/>
                  <a:pt x="16" y="249"/>
                </a:cubicBezTo>
                <a:cubicBezTo>
                  <a:pt x="20" y="258"/>
                  <a:pt x="25" y="266"/>
                  <a:pt x="32" y="272"/>
                </a:cubicBezTo>
                <a:cubicBezTo>
                  <a:pt x="171" y="411"/>
                  <a:pt x="171" y="411"/>
                  <a:pt x="171" y="411"/>
                </a:cubicBezTo>
                <a:cubicBezTo>
                  <a:pt x="178" y="418"/>
                  <a:pt x="186" y="424"/>
                  <a:pt x="194" y="427"/>
                </a:cubicBezTo>
                <a:cubicBezTo>
                  <a:pt x="211" y="434"/>
                  <a:pt x="231" y="434"/>
                  <a:pt x="248" y="427"/>
                </a:cubicBezTo>
                <a:cubicBezTo>
                  <a:pt x="257" y="424"/>
                  <a:pt x="265" y="418"/>
                  <a:pt x="271" y="411"/>
                </a:cubicBezTo>
                <a:cubicBezTo>
                  <a:pt x="273" y="409"/>
                  <a:pt x="277" y="409"/>
                  <a:pt x="279" y="411"/>
                </a:cubicBezTo>
                <a:cubicBezTo>
                  <a:pt x="281" y="414"/>
                  <a:pt x="281" y="417"/>
                  <a:pt x="279" y="419"/>
                </a:cubicBezTo>
                <a:cubicBezTo>
                  <a:pt x="271" y="427"/>
                  <a:pt x="262" y="433"/>
                  <a:pt x="252" y="437"/>
                </a:cubicBezTo>
                <a:cubicBezTo>
                  <a:pt x="242" y="441"/>
                  <a:pt x="232" y="443"/>
                  <a:pt x="221" y="443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FA80C6BD-ABAC-F4BE-1624-80A76567119D}"/>
              </a:ext>
            </a:extLst>
          </p:cNvPr>
          <p:cNvSpPr>
            <a:spLocks/>
          </p:cNvSpPr>
          <p:nvPr/>
        </p:nvSpPr>
        <p:spPr bwMode="auto">
          <a:xfrm rot="2700000">
            <a:off x="4195890" y="3633904"/>
            <a:ext cx="2257425" cy="2914650"/>
          </a:xfrm>
          <a:custGeom>
            <a:avLst/>
            <a:gdLst>
              <a:gd name="T0" fmla="*/ 221 w 441"/>
              <a:gd name="T1" fmla="*/ 578 h 578"/>
              <a:gd name="T2" fmla="*/ 190 w 441"/>
              <a:gd name="T3" fmla="*/ 572 h 578"/>
              <a:gd name="T4" fmla="*/ 163 w 441"/>
              <a:gd name="T5" fmla="*/ 554 h 578"/>
              <a:gd name="T6" fmla="*/ 24 w 441"/>
              <a:gd name="T7" fmla="*/ 415 h 578"/>
              <a:gd name="T8" fmla="*/ 6 w 441"/>
              <a:gd name="T9" fmla="*/ 388 h 578"/>
              <a:gd name="T10" fmla="*/ 0 w 441"/>
              <a:gd name="T11" fmla="*/ 358 h 578"/>
              <a:gd name="T12" fmla="*/ 6 w 441"/>
              <a:gd name="T13" fmla="*/ 327 h 578"/>
              <a:gd name="T14" fmla="*/ 24 w 441"/>
              <a:gd name="T15" fmla="*/ 300 h 578"/>
              <a:gd name="T16" fmla="*/ 90 w 441"/>
              <a:gd name="T17" fmla="*/ 234 h 578"/>
              <a:gd name="T18" fmla="*/ 43 w 441"/>
              <a:gd name="T19" fmla="*/ 187 h 578"/>
              <a:gd name="T20" fmla="*/ 41 w 441"/>
              <a:gd name="T21" fmla="*/ 184 h 578"/>
              <a:gd name="T22" fmla="*/ 43 w 441"/>
              <a:gd name="T23" fmla="*/ 180 h 578"/>
              <a:gd name="T24" fmla="*/ 112 w 441"/>
              <a:gd name="T25" fmla="*/ 110 h 578"/>
              <a:gd name="T26" fmla="*/ 128 w 441"/>
              <a:gd name="T27" fmla="*/ 87 h 578"/>
              <a:gd name="T28" fmla="*/ 133 w 441"/>
              <a:gd name="T29" fmla="*/ 60 h 578"/>
              <a:gd name="T30" fmla="*/ 128 w 441"/>
              <a:gd name="T31" fmla="*/ 33 h 578"/>
              <a:gd name="T32" fmla="*/ 112 w 441"/>
              <a:gd name="T33" fmla="*/ 10 h 578"/>
              <a:gd name="T34" fmla="*/ 112 w 441"/>
              <a:gd name="T35" fmla="*/ 3 h 578"/>
              <a:gd name="T36" fmla="*/ 120 w 441"/>
              <a:gd name="T37" fmla="*/ 3 h 578"/>
              <a:gd name="T38" fmla="*/ 138 w 441"/>
              <a:gd name="T39" fmla="*/ 29 h 578"/>
              <a:gd name="T40" fmla="*/ 144 w 441"/>
              <a:gd name="T41" fmla="*/ 60 h 578"/>
              <a:gd name="T42" fmla="*/ 138 w 441"/>
              <a:gd name="T43" fmla="*/ 91 h 578"/>
              <a:gd name="T44" fmla="*/ 120 w 441"/>
              <a:gd name="T45" fmla="*/ 118 h 578"/>
              <a:gd name="T46" fmla="*/ 54 w 441"/>
              <a:gd name="T47" fmla="*/ 184 h 578"/>
              <a:gd name="T48" fmla="*/ 101 w 441"/>
              <a:gd name="T49" fmla="*/ 231 h 578"/>
              <a:gd name="T50" fmla="*/ 102 w 441"/>
              <a:gd name="T51" fmla="*/ 234 h 578"/>
              <a:gd name="T52" fmla="*/ 101 w 441"/>
              <a:gd name="T53" fmla="*/ 238 h 578"/>
              <a:gd name="T54" fmla="*/ 31 w 441"/>
              <a:gd name="T55" fmla="*/ 307 h 578"/>
              <a:gd name="T56" fmla="*/ 16 w 441"/>
              <a:gd name="T57" fmla="*/ 331 h 578"/>
              <a:gd name="T58" fmla="*/ 10 w 441"/>
              <a:gd name="T59" fmla="*/ 358 h 578"/>
              <a:gd name="T60" fmla="*/ 16 w 441"/>
              <a:gd name="T61" fmla="*/ 384 h 578"/>
              <a:gd name="T62" fmla="*/ 31 w 441"/>
              <a:gd name="T63" fmla="*/ 408 h 578"/>
              <a:gd name="T64" fmla="*/ 170 w 441"/>
              <a:gd name="T65" fmla="*/ 547 h 578"/>
              <a:gd name="T66" fmla="*/ 194 w 441"/>
              <a:gd name="T67" fmla="*/ 563 h 578"/>
              <a:gd name="T68" fmla="*/ 247 w 441"/>
              <a:gd name="T69" fmla="*/ 563 h 578"/>
              <a:gd name="T70" fmla="*/ 271 w 441"/>
              <a:gd name="T71" fmla="*/ 547 h 578"/>
              <a:gd name="T72" fmla="*/ 410 w 441"/>
              <a:gd name="T73" fmla="*/ 408 h 578"/>
              <a:gd name="T74" fmla="*/ 426 w 441"/>
              <a:gd name="T75" fmla="*/ 384 h 578"/>
              <a:gd name="T76" fmla="*/ 431 w 441"/>
              <a:gd name="T77" fmla="*/ 358 h 578"/>
              <a:gd name="T78" fmla="*/ 426 w 441"/>
              <a:gd name="T79" fmla="*/ 331 h 578"/>
              <a:gd name="T80" fmla="*/ 410 w 441"/>
              <a:gd name="T81" fmla="*/ 307 h 578"/>
              <a:gd name="T82" fmla="*/ 410 w 441"/>
              <a:gd name="T83" fmla="*/ 300 h 578"/>
              <a:gd name="T84" fmla="*/ 417 w 441"/>
              <a:gd name="T85" fmla="*/ 300 h 578"/>
              <a:gd name="T86" fmla="*/ 435 w 441"/>
              <a:gd name="T87" fmla="*/ 327 h 578"/>
              <a:gd name="T88" fmla="*/ 441 w 441"/>
              <a:gd name="T89" fmla="*/ 358 h 578"/>
              <a:gd name="T90" fmla="*/ 435 w 441"/>
              <a:gd name="T91" fmla="*/ 388 h 578"/>
              <a:gd name="T92" fmla="*/ 417 w 441"/>
              <a:gd name="T93" fmla="*/ 415 h 578"/>
              <a:gd name="T94" fmla="*/ 278 w 441"/>
              <a:gd name="T95" fmla="*/ 554 h 578"/>
              <a:gd name="T96" fmla="*/ 251 w 441"/>
              <a:gd name="T97" fmla="*/ 572 h 578"/>
              <a:gd name="T98" fmla="*/ 221 w 441"/>
              <a:gd name="T99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41" h="578">
                <a:moveTo>
                  <a:pt x="221" y="578"/>
                </a:moveTo>
                <a:cubicBezTo>
                  <a:pt x="210" y="578"/>
                  <a:pt x="200" y="576"/>
                  <a:pt x="190" y="572"/>
                </a:cubicBezTo>
                <a:cubicBezTo>
                  <a:pt x="180" y="568"/>
                  <a:pt x="171" y="562"/>
                  <a:pt x="163" y="554"/>
                </a:cubicBezTo>
                <a:cubicBezTo>
                  <a:pt x="24" y="415"/>
                  <a:pt x="24" y="415"/>
                  <a:pt x="24" y="415"/>
                </a:cubicBezTo>
                <a:cubicBezTo>
                  <a:pt x="16" y="408"/>
                  <a:pt x="10" y="398"/>
                  <a:pt x="6" y="388"/>
                </a:cubicBezTo>
                <a:cubicBezTo>
                  <a:pt x="2" y="379"/>
                  <a:pt x="0" y="368"/>
                  <a:pt x="0" y="358"/>
                </a:cubicBezTo>
                <a:cubicBezTo>
                  <a:pt x="0" y="347"/>
                  <a:pt x="2" y="337"/>
                  <a:pt x="6" y="327"/>
                </a:cubicBezTo>
                <a:cubicBezTo>
                  <a:pt x="10" y="317"/>
                  <a:pt x="16" y="308"/>
                  <a:pt x="24" y="300"/>
                </a:cubicBezTo>
                <a:cubicBezTo>
                  <a:pt x="90" y="234"/>
                  <a:pt x="90" y="234"/>
                  <a:pt x="90" y="234"/>
                </a:cubicBezTo>
                <a:cubicBezTo>
                  <a:pt x="43" y="187"/>
                  <a:pt x="43" y="187"/>
                  <a:pt x="43" y="187"/>
                </a:cubicBezTo>
                <a:cubicBezTo>
                  <a:pt x="42" y="186"/>
                  <a:pt x="41" y="185"/>
                  <a:pt x="41" y="184"/>
                </a:cubicBezTo>
                <a:cubicBezTo>
                  <a:pt x="41" y="182"/>
                  <a:pt x="42" y="181"/>
                  <a:pt x="43" y="180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9" y="104"/>
                  <a:pt x="124" y="96"/>
                  <a:pt x="128" y="87"/>
                </a:cubicBezTo>
                <a:cubicBezTo>
                  <a:pt x="132" y="78"/>
                  <a:pt x="133" y="69"/>
                  <a:pt x="133" y="60"/>
                </a:cubicBezTo>
                <a:cubicBezTo>
                  <a:pt x="133" y="51"/>
                  <a:pt x="132" y="42"/>
                  <a:pt x="128" y="33"/>
                </a:cubicBezTo>
                <a:cubicBezTo>
                  <a:pt x="124" y="25"/>
                  <a:pt x="119" y="17"/>
                  <a:pt x="112" y="10"/>
                </a:cubicBezTo>
                <a:cubicBezTo>
                  <a:pt x="110" y="8"/>
                  <a:pt x="110" y="5"/>
                  <a:pt x="112" y="3"/>
                </a:cubicBezTo>
                <a:cubicBezTo>
                  <a:pt x="114" y="0"/>
                  <a:pt x="118" y="0"/>
                  <a:pt x="120" y="3"/>
                </a:cubicBezTo>
                <a:cubicBezTo>
                  <a:pt x="128" y="10"/>
                  <a:pt x="134" y="19"/>
                  <a:pt x="138" y="29"/>
                </a:cubicBezTo>
                <a:cubicBezTo>
                  <a:pt x="142" y="39"/>
                  <a:pt x="144" y="50"/>
                  <a:pt x="144" y="60"/>
                </a:cubicBezTo>
                <a:cubicBezTo>
                  <a:pt x="144" y="71"/>
                  <a:pt x="142" y="81"/>
                  <a:pt x="138" y="91"/>
                </a:cubicBezTo>
                <a:cubicBezTo>
                  <a:pt x="134" y="101"/>
                  <a:pt x="128" y="110"/>
                  <a:pt x="120" y="118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101" y="231"/>
                  <a:pt x="101" y="231"/>
                  <a:pt x="101" y="231"/>
                </a:cubicBezTo>
                <a:cubicBezTo>
                  <a:pt x="102" y="232"/>
                  <a:pt x="102" y="233"/>
                  <a:pt x="102" y="234"/>
                </a:cubicBezTo>
                <a:cubicBezTo>
                  <a:pt x="102" y="236"/>
                  <a:pt x="102" y="237"/>
                  <a:pt x="101" y="238"/>
                </a:cubicBezTo>
                <a:cubicBezTo>
                  <a:pt x="31" y="307"/>
                  <a:pt x="31" y="307"/>
                  <a:pt x="31" y="307"/>
                </a:cubicBezTo>
                <a:cubicBezTo>
                  <a:pt x="25" y="314"/>
                  <a:pt x="19" y="322"/>
                  <a:pt x="16" y="331"/>
                </a:cubicBezTo>
                <a:cubicBezTo>
                  <a:pt x="12" y="339"/>
                  <a:pt x="10" y="348"/>
                  <a:pt x="10" y="358"/>
                </a:cubicBezTo>
                <a:cubicBezTo>
                  <a:pt x="10" y="367"/>
                  <a:pt x="12" y="376"/>
                  <a:pt x="16" y="384"/>
                </a:cubicBezTo>
                <a:cubicBezTo>
                  <a:pt x="19" y="393"/>
                  <a:pt x="25" y="401"/>
                  <a:pt x="31" y="408"/>
                </a:cubicBezTo>
                <a:cubicBezTo>
                  <a:pt x="170" y="547"/>
                  <a:pt x="170" y="547"/>
                  <a:pt x="170" y="547"/>
                </a:cubicBezTo>
                <a:cubicBezTo>
                  <a:pt x="177" y="554"/>
                  <a:pt x="185" y="559"/>
                  <a:pt x="194" y="563"/>
                </a:cubicBezTo>
                <a:cubicBezTo>
                  <a:pt x="211" y="570"/>
                  <a:pt x="230" y="570"/>
                  <a:pt x="247" y="563"/>
                </a:cubicBezTo>
                <a:cubicBezTo>
                  <a:pt x="256" y="559"/>
                  <a:pt x="264" y="554"/>
                  <a:pt x="271" y="547"/>
                </a:cubicBezTo>
                <a:cubicBezTo>
                  <a:pt x="410" y="408"/>
                  <a:pt x="410" y="408"/>
                  <a:pt x="410" y="408"/>
                </a:cubicBezTo>
                <a:cubicBezTo>
                  <a:pt x="417" y="401"/>
                  <a:pt x="422" y="393"/>
                  <a:pt x="426" y="384"/>
                </a:cubicBezTo>
                <a:cubicBezTo>
                  <a:pt x="429" y="376"/>
                  <a:pt x="431" y="367"/>
                  <a:pt x="431" y="358"/>
                </a:cubicBezTo>
                <a:cubicBezTo>
                  <a:pt x="431" y="348"/>
                  <a:pt x="429" y="339"/>
                  <a:pt x="426" y="331"/>
                </a:cubicBezTo>
                <a:cubicBezTo>
                  <a:pt x="422" y="322"/>
                  <a:pt x="417" y="314"/>
                  <a:pt x="410" y="307"/>
                </a:cubicBezTo>
                <a:cubicBezTo>
                  <a:pt x="408" y="305"/>
                  <a:pt x="408" y="302"/>
                  <a:pt x="410" y="300"/>
                </a:cubicBezTo>
                <a:cubicBezTo>
                  <a:pt x="412" y="298"/>
                  <a:pt x="415" y="298"/>
                  <a:pt x="417" y="300"/>
                </a:cubicBezTo>
                <a:cubicBezTo>
                  <a:pt x="425" y="308"/>
                  <a:pt x="431" y="317"/>
                  <a:pt x="435" y="327"/>
                </a:cubicBezTo>
                <a:cubicBezTo>
                  <a:pt x="439" y="337"/>
                  <a:pt x="441" y="347"/>
                  <a:pt x="441" y="358"/>
                </a:cubicBezTo>
                <a:cubicBezTo>
                  <a:pt x="441" y="368"/>
                  <a:pt x="439" y="379"/>
                  <a:pt x="435" y="388"/>
                </a:cubicBezTo>
                <a:cubicBezTo>
                  <a:pt x="431" y="398"/>
                  <a:pt x="425" y="408"/>
                  <a:pt x="417" y="415"/>
                </a:cubicBezTo>
                <a:cubicBezTo>
                  <a:pt x="278" y="554"/>
                  <a:pt x="278" y="554"/>
                  <a:pt x="278" y="554"/>
                </a:cubicBezTo>
                <a:cubicBezTo>
                  <a:pt x="270" y="562"/>
                  <a:pt x="261" y="568"/>
                  <a:pt x="251" y="572"/>
                </a:cubicBezTo>
                <a:cubicBezTo>
                  <a:pt x="242" y="576"/>
                  <a:pt x="231" y="578"/>
                  <a:pt x="221" y="578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D2291310-81B4-685D-1D99-E849E582D84E}"/>
              </a:ext>
            </a:extLst>
          </p:cNvPr>
          <p:cNvSpPr>
            <a:spLocks/>
          </p:cNvSpPr>
          <p:nvPr/>
        </p:nvSpPr>
        <p:spPr bwMode="auto">
          <a:xfrm rot="2700000">
            <a:off x="6214033" y="4629538"/>
            <a:ext cx="280988" cy="266700"/>
          </a:xfrm>
          <a:custGeom>
            <a:avLst/>
            <a:gdLst>
              <a:gd name="T0" fmla="*/ 48 w 55"/>
              <a:gd name="T1" fmla="*/ 53 h 53"/>
              <a:gd name="T2" fmla="*/ 47 w 55"/>
              <a:gd name="T3" fmla="*/ 53 h 53"/>
              <a:gd name="T4" fmla="*/ 5 w 55"/>
              <a:gd name="T5" fmla="*/ 51 h 53"/>
              <a:gd name="T6" fmla="*/ 0 w 55"/>
              <a:gd name="T7" fmla="*/ 45 h 53"/>
              <a:gd name="T8" fmla="*/ 5 w 55"/>
              <a:gd name="T9" fmla="*/ 40 h 53"/>
              <a:gd name="T10" fmla="*/ 43 w 55"/>
              <a:gd name="T11" fmla="*/ 42 h 53"/>
              <a:gd name="T12" fmla="*/ 44 w 55"/>
              <a:gd name="T13" fmla="*/ 5 h 53"/>
              <a:gd name="T14" fmla="*/ 50 w 55"/>
              <a:gd name="T15" fmla="*/ 0 h 53"/>
              <a:gd name="T16" fmla="*/ 55 w 55"/>
              <a:gd name="T17" fmla="*/ 5 h 53"/>
              <a:gd name="T18" fmla="*/ 53 w 55"/>
              <a:gd name="T19" fmla="*/ 48 h 53"/>
              <a:gd name="T20" fmla="*/ 51 w 55"/>
              <a:gd name="T21" fmla="*/ 51 h 53"/>
              <a:gd name="T22" fmla="*/ 48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48" y="53"/>
                </a:moveTo>
                <a:cubicBezTo>
                  <a:pt x="47" y="53"/>
                  <a:pt x="47" y="53"/>
                  <a:pt x="47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2" y="51"/>
                  <a:pt x="0" y="48"/>
                  <a:pt x="0" y="45"/>
                </a:cubicBezTo>
                <a:cubicBezTo>
                  <a:pt x="0" y="43"/>
                  <a:pt x="3" y="40"/>
                  <a:pt x="5" y="40"/>
                </a:cubicBezTo>
                <a:cubicBezTo>
                  <a:pt x="43" y="42"/>
                  <a:pt x="43" y="42"/>
                  <a:pt x="43" y="42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2"/>
                  <a:pt x="47" y="0"/>
                  <a:pt x="50" y="0"/>
                </a:cubicBezTo>
                <a:cubicBezTo>
                  <a:pt x="53" y="0"/>
                  <a:pt x="55" y="3"/>
                  <a:pt x="55" y="5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9"/>
                  <a:pt x="52" y="51"/>
                  <a:pt x="51" y="51"/>
                </a:cubicBezTo>
                <a:cubicBezTo>
                  <a:pt x="50" y="52"/>
                  <a:pt x="49" y="53"/>
                  <a:pt x="48" y="53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E1B4C057-035C-55F7-9D05-8C0FBB440850}"/>
              </a:ext>
            </a:extLst>
          </p:cNvPr>
          <p:cNvSpPr>
            <a:spLocks/>
          </p:cNvSpPr>
          <p:nvPr/>
        </p:nvSpPr>
        <p:spPr bwMode="auto">
          <a:xfrm rot="2700000">
            <a:off x="5811044" y="3656303"/>
            <a:ext cx="280988" cy="266700"/>
          </a:xfrm>
          <a:custGeom>
            <a:avLst/>
            <a:gdLst>
              <a:gd name="T0" fmla="*/ 6 w 55"/>
              <a:gd name="T1" fmla="*/ 53 h 53"/>
              <a:gd name="T2" fmla="*/ 6 w 55"/>
              <a:gd name="T3" fmla="*/ 53 h 53"/>
              <a:gd name="T4" fmla="*/ 1 w 55"/>
              <a:gd name="T5" fmla="*/ 47 h 53"/>
              <a:gd name="T6" fmla="*/ 3 w 55"/>
              <a:gd name="T7" fmla="*/ 5 h 53"/>
              <a:gd name="T8" fmla="*/ 4 w 55"/>
              <a:gd name="T9" fmla="*/ 1 h 53"/>
              <a:gd name="T10" fmla="*/ 8 w 55"/>
              <a:gd name="T11" fmla="*/ 0 h 53"/>
              <a:gd name="T12" fmla="*/ 50 w 55"/>
              <a:gd name="T13" fmla="*/ 2 h 53"/>
              <a:gd name="T14" fmla="*/ 55 w 55"/>
              <a:gd name="T15" fmla="*/ 7 h 53"/>
              <a:gd name="T16" fmla="*/ 50 w 55"/>
              <a:gd name="T17" fmla="*/ 12 h 53"/>
              <a:gd name="T18" fmla="*/ 13 w 55"/>
              <a:gd name="T19" fmla="*/ 11 h 53"/>
              <a:gd name="T20" fmla="*/ 11 w 55"/>
              <a:gd name="T21" fmla="*/ 48 h 53"/>
              <a:gd name="T22" fmla="*/ 6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6" y="53"/>
                </a:moveTo>
                <a:cubicBezTo>
                  <a:pt x="6" y="53"/>
                  <a:pt x="6" y="53"/>
                  <a:pt x="6" y="53"/>
                </a:cubicBezTo>
                <a:cubicBezTo>
                  <a:pt x="3" y="53"/>
                  <a:pt x="0" y="50"/>
                  <a:pt x="1" y="47"/>
                </a:cubicBezTo>
                <a:cubicBezTo>
                  <a:pt x="3" y="5"/>
                  <a:pt x="3" y="5"/>
                  <a:pt x="3" y="5"/>
                </a:cubicBezTo>
                <a:cubicBezTo>
                  <a:pt x="3" y="3"/>
                  <a:pt x="3" y="2"/>
                  <a:pt x="4" y="1"/>
                </a:cubicBezTo>
                <a:cubicBezTo>
                  <a:pt x="5" y="0"/>
                  <a:pt x="7" y="0"/>
                  <a:pt x="8" y="0"/>
                </a:cubicBezTo>
                <a:cubicBezTo>
                  <a:pt x="50" y="2"/>
                  <a:pt x="50" y="2"/>
                  <a:pt x="50" y="2"/>
                </a:cubicBezTo>
                <a:cubicBezTo>
                  <a:pt x="53" y="2"/>
                  <a:pt x="55" y="4"/>
                  <a:pt x="55" y="7"/>
                </a:cubicBezTo>
                <a:cubicBezTo>
                  <a:pt x="55" y="10"/>
                  <a:pt x="53" y="12"/>
                  <a:pt x="50" y="12"/>
                </a:cubicBezTo>
                <a:cubicBezTo>
                  <a:pt x="13" y="11"/>
                  <a:pt x="13" y="11"/>
                  <a:pt x="13" y="11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50"/>
                  <a:pt x="9" y="53"/>
                  <a:pt x="6" y="53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7BF1F9BD-6F99-AD62-8F0C-81DF6B3A2C3E}"/>
              </a:ext>
            </a:extLst>
          </p:cNvPr>
          <p:cNvSpPr>
            <a:spLocks/>
          </p:cNvSpPr>
          <p:nvPr/>
        </p:nvSpPr>
        <p:spPr bwMode="auto">
          <a:xfrm rot="2700000">
            <a:off x="5530122" y="4304077"/>
            <a:ext cx="271463" cy="296863"/>
          </a:xfrm>
          <a:custGeom>
            <a:avLst/>
            <a:gdLst>
              <a:gd name="T0" fmla="*/ 47 w 53"/>
              <a:gd name="T1" fmla="*/ 59 h 59"/>
              <a:gd name="T2" fmla="*/ 47 w 53"/>
              <a:gd name="T3" fmla="*/ 59 h 59"/>
              <a:gd name="T4" fmla="*/ 5 w 53"/>
              <a:gd name="T5" fmla="*/ 53 h 59"/>
              <a:gd name="T6" fmla="*/ 0 w 53"/>
              <a:gd name="T7" fmla="*/ 47 h 59"/>
              <a:gd name="T8" fmla="*/ 6 w 53"/>
              <a:gd name="T9" fmla="*/ 5 h 59"/>
              <a:gd name="T10" fmla="*/ 12 w 53"/>
              <a:gd name="T11" fmla="*/ 1 h 59"/>
              <a:gd name="T12" fmla="*/ 17 w 53"/>
              <a:gd name="T13" fmla="*/ 7 h 59"/>
              <a:gd name="T14" fmla="*/ 11 w 53"/>
              <a:gd name="T15" fmla="*/ 43 h 59"/>
              <a:gd name="T16" fmla="*/ 48 w 53"/>
              <a:gd name="T17" fmla="*/ 49 h 59"/>
              <a:gd name="T18" fmla="*/ 52 w 53"/>
              <a:gd name="T19" fmla="*/ 55 h 59"/>
              <a:gd name="T20" fmla="*/ 47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7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5" y="53"/>
                  <a:pt x="5" y="53"/>
                  <a:pt x="5" y="53"/>
                </a:cubicBezTo>
                <a:cubicBezTo>
                  <a:pt x="2" y="52"/>
                  <a:pt x="0" y="50"/>
                  <a:pt x="0" y="47"/>
                </a:cubicBezTo>
                <a:cubicBezTo>
                  <a:pt x="6" y="5"/>
                  <a:pt x="6" y="5"/>
                  <a:pt x="6" y="5"/>
                </a:cubicBezTo>
                <a:cubicBezTo>
                  <a:pt x="7" y="2"/>
                  <a:pt x="10" y="0"/>
                  <a:pt x="12" y="1"/>
                </a:cubicBezTo>
                <a:cubicBezTo>
                  <a:pt x="15" y="1"/>
                  <a:pt x="17" y="4"/>
                  <a:pt x="17" y="7"/>
                </a:cubicBezTo>
                <a:cubicBezTo>
                  <a:pt x="11" y="43"/>
                  <a:pt x="11" y="43"/>
                  <a:pt x="11" y="43"/>
                </a:cubicBezTo>
                <a:cubicBezTo>
                  <a:pt x="48" y="49"/>
                  <a:pt x="48" y="49"/>
                  <a:pt x="48" y="49"/>
                </a:cubicBezTo>
                <a:cubicBezTo>
                  <a:pt x="51" y="49"/>
                  <a:pt x="53" y="52"/>
                  <a:pt x="52" y="55"/>
                </a:cubicBezTo>
                <a:cubicBezTo>
                  <a:pt x="52" y="57"/>
                  <a:pt x="50" y="59"/>
                  <a:pt x="47" y="59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" name="Freeform 12">
            <a:extLst>
              <a:ext uri="{FF2B5EF4-FFF2-40B4-BE49-F238E27FC236}">
                <a16:creationId xmlns:a16="http://schemas.microsoft.com/office/drawing/2014/main" id="{8396EE49-CA63-E191-0103-26AA06AE242E}"/>
              </a:ext>
            </a:extLst>
          </p:cNvPr>
          <p:cNvSpPr>
            <a:spLocks/>
          </p:cNvSpPr>
          <p:nvPr/>
        </p:nvSpPr>
        <p:spPr bwMode="auto">
          <a:xfrm rot="2700000">
            <a:off x="6526369" y="3944635"/>
            <a:ext cx="271463" cy="298450"/>
          </a:xfrm>
          <a:custGeom>
            <a:avLst/>
            <a:gdLst>
              <a:gd name="T0" fmla="*/ 41 w 53"/>
              <a:gd name="T1" fmla="*/ 59 h 59"/>
              <a:gd name="T2" fmla="*/ 41 w 53"/>
              <a:gd name="T3" fmla="*/ 59 h 59"/>
              <a:gd name="T4" fmla="*/ 36 w 53"/>
              <a:gd name="T5" fmla="*/ 53 h 59"/>
              <a:gd name="T6" fmla="*/ 42 w 53"/>
              <a:gd name="T7" fmla="*/ 16 h 59"/>
              <a:gd name="T8" fmla="*/ 5 w 53"/>
              <a:gd name="T9" fmla="*/ 11 h 59"/>
              <a:gd name="T10" fmla="*/ 0 w 53"/>
              <a:gd name="T11" fmla="*/ 5 h 59"/>
              <a:gd name="T12" fmla="*/ 6 w 53"/>
              <a:gd name="T13" fmla="*/ 0 h 59"/>
              <a:gd name="T14" fmla="*/ 48 w 53"/>
              <a:gd name="T15" fmla="*/ 7 h 59"/>
              <a:gd name="T16" fmla="*/ 53 w 53"/>
              <a:gd name="T17" fmla="*/ 13 h 59"/>
              <a:gd name="T18" fmla="*/ 47 w 53"/>
              <a:gd name="T19" fmla="*/ 55 h 59"/>
              <a:gd name="T20" fmla="*/ 41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1" y="59"/>
                </a:moveTo>
                <a:cubicBezTo>
                  <a:pt x="41" y="59"/>
                  <a:pt x="41" y="59"/>
                  <a:pt x="41" y="59"/>
                </a:cubicBezTo>
                <a:cubicBezTo>
                  <a:pt x="38" y="59"/>
                  <a:pt x="36" y="56"/>
                  <a:pt x="36" y="53"/>
                </a:cubicBezTo>
                <a:cubicBezTo>
                  <a:pt x="42" y="16"/>
                  <a:pt x="42" y="16"/>
                  <a:pt x="42" y="16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0"/>
                  <a:pt x="0" y="8"/>
                  <a:pt x="0" y="5"/>
                </a:cubicBezTo>
                <a:cubicBezTo>
                  <a:pt x="1" y="2"/>
                  <a:pt x="4" y="0"/>
                  <a:pt x="6" y="0"/>
                </a:cubicBezTo>
                <a:cubicBezTo>
                  <a:pt x="48" y="7"/>
                  <a:pt x="48" y="7"/>
                  <a:pt x="48" y="7"/>
                </a:cubicBezTo>
                <a:cubicBezTo>
                  <a:pt x="51" y="7"/>
                  <a:pt x="53" y="10"/>
                  <a:pt x="53" y="13"/>
                </a:cubicBezTo>
                <a:cubicBezTo>
                  <a:pt x="47" y="55"/>
                  <a:pt x="47" y="55"/>
                  <a:pt x="47" y="55"/>
                </a:cubicBezTo>
                <a:cubicBezTo>
                  <a:pt x="46" y="57"/>
                  <a:pt x="44" y="59"/>
                  <a:pt x="41" y="59"/>
                </a:cubicBezTo>
                <a:close/>
              </a:path>
            </a:pathLst>
          </a:custGeom>
          <a:solidFill>
            <a:srgbClr val="FF46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711F41-A2A2-3635-18E5-F0CC881654AC}"/>
              </a:ext>
            </a:extLst>
          </p:cNvPr>
          <p:cNvSpPr txBox="1"/>
          <p:nvPr/>
        </p:nvSpPr>
        <p:spPr>
          <a:xfrm>
            <a:off x="4501693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DBFC99-4AD2-0D72-109F-538C0309D81E}"/>
              </a:ext>
            </a:extLst>
          </p:cNvPr>
          <p:cNvSpPr txBox="1"/>
          <p:nvPr/>
        </p:nvSpPr>
        <p:spPr>
          <a:xfrm>
            <a:off x="6652558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ECC5E3-0512-3AB2-7E44-823FB691EE3D}"/>
              </a:ext>
            </a:extLst>
          </p:cNvPr>
          <p:cNvSpPr txBox="1"/>
          <p:nvPr/>
        </p:nvSpPr>
        <p:spPr>
          <a:xfrm>
            <a:off x="4501693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647121-586D-BDC7-BBB6-1C27ED4557B3}"/>
              </a:ext>
            </a:extLst>
          </p:cNvPr>
          <p:cNvSpPr txBox="1"/>
          <p:nvPr/>
        </p:nvSpPr>
        <p:spPr>
          <a:xfrm>
            <a:off x="6652558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76ED77-8571-090D-94B6-577BC9727E5C}"/>
              </a:ext>
            </a:extLst>
          </p:cNvPr>
          <p:cNvSpPr txBox="1"/>
          <p:nvPr/>
        </p:nvSpPr>
        <p:spPr>
          <a:xfrm>
            <a:off x="3989569" y="276721"/>
            <a:ext cx="437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Algorithms Chosen</a:t>
            </a:r>
            <a:endParaRPr lang="en-US" sz="3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3CE7EA-E537-8885-219E-02A7202D453F}"/>
              </a:ext>
            </a:extLst>
          </p:cNvPr>
          <p:cNvSpPr txBox="1"/>
          <p:nvPr/>
        </p:nvSpPr>
        <p:spPr>
          <a:xfrm>
            <a:off x="521094" y="2700237"/>
            <a:ext cx="3507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Obstacle Detection and Response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63894-4FE3-2ECD-7209-67491FF9EC66}"/>
              </a:ext>
            </a:extLst>
          </p:cNvPr>
          <p:cNvSpPr txBox="1"/>
          <p:nvPr/>
        </p:nvSpPr>
        <p:spPr>
          <a:xfrm>
            <a:off x="8080169" y="1505702"/>
            <a:ext cx="41212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uses an ultrasonic sensor to measure the distance to an object.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Trigger the ultrasonic sensor to send a pulse.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time taken for the echo to return.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Convert the time into a distance measurement (in centimeters).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Return the measured distance. If no echo is received (distance is 0), return a default large distance (250 cm).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01F93-7D37-B1E6-EF4C-4E0D8CBF10E8}"/>
              </a:ext>
            </a:extLst>
          </p:cNvPr>
          <p:cNvSpPr txBox="1"/>
          <p:nvPr/>
        </p:nvSpPr>
        <p:spPr>
          <a:xfrm>
            <a:off x="13153842" y="3121418"/>
            <a:ext cx="33238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When starting forward or backward movement, the speed of the motors is gradually increased to avoid sudden power surges that could drain the battery quickly.</a:t>
            </a:r>
          </a:p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Start the motors in the desired direction (forward or backward).</a:t>
            </a:r>
          </a:p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Gradually increase the motor speed in increments until the maximum speed is reached.</a:t>
            </a:r>
          </a:p>
        </p:txBody>
      </p:sp>
    </p:spTree>
    <p:extLst>
      <p:ext uri="{BB962C8B-B14F-4D97-AF65-F5344CB8AC3E}">
        <p14:creationId xmlns:p14="http://schemas.microsoft.com/office/powerpoint/2010/main" val="54023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4389870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Glass">
            <a:extLst>
              <a:ext uri="{FF2B5EF4-FFF2-40B4-BE49-F238E27FC236}">
                <a16:creationId xmlns:a16="http://schemas.microsoft.com/office/drawing/2014/main" id="{2D035452-C392-E9D6-03FE-B1273F4310E2}"/>
              </a:ext>
            </a:extLst>
          </p:cNvPr>
          <p:cNvGrpSpPr/>
          <p:nvPr/>
        </p:nvGrpSpPr>
        <p:grpSpPr>
          <a:xfrm>
            <a:off x="6564667" y="4556434"/>
            <a:ext cx="1513844" cy="1628261"/>
            <a:chOff x="2235200" y="1085850"/>
            <a:chExt cx="7705725" cy="46863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945C266-488F-4F89-15CC-85D9E8DA1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75" y="1093788"/>
              <a:ext cx="7699375" cy="4670425"/>
            </a:xfrm>
            <a:custGeom>
              <a:avLst/>
              <a:gdLst>
                <a:gd name="T0" fmla="*/ 1910 w 2022"/>
                <a:gd name="T1" fmla="*/ 1226 h 1226"/>
                <a:gd name="T2" fmla="*/ 112 w 2022"/>
                <a:gd name="T3" fmla="*/ 1226 h 1226"/>
                <a:gd name="T4" fmla="*/ 0 w 2022"/>
                <a:gd name="T5" fmla="*/ 1115 h 1226"/>
                <a:gd name="T6" fmla="*/ 0 w 2022"/>
                <a:gd name="T7" fmla="*/ 111 h 1226"/>
                <a:gd name="T8" fmla="*/ 112 w 2022"/>
                <a:gd name="T9" fmla="*/ 0 h 1226"/>
                <a:gd name="T10" fmla="*/ 1910 w 2022"/>
                <a:gd name="T11" fmla="*/ 0 h 1226"/>
                <a:gd name="T12" fmla="*/ 2022 w 2022"/>
                <a:gd name="T13" fmla="*/ 111 h 1226"/>
                <a:gd name="T14" fmla="*/ 2022 w 2022"/>
                <a:gd name="T15" fmla="*/ 1115 h 1226"/>
                <a:gd name="T16" fmla="*/ 1910 w 2022"/>
                <a:gd name="T1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1226">
                  <a:moveTo>
                    <a:pt x="1910" y="1226"/>
                  </a:moveTo>
                  <a:cubicBezTo>
                    <a:pt x="112" y="1226"/>
                    <a:pt x="112" y="1226"/>
                    <a:pt x="112" y="1226"/>
                  </a:cubicBezTo>
                  <a:cubicBezTo>
                    <a:pt x="50" y="1226"/>
                    <a:pt x="0" y="1176"/>
                    <a:pt x="0" y="111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910" y="0"/>
                    <a:pt x="1910" y="0"/>
                    <a:pt x="1910" y="0"/>
                  </a:cubicBezTo>
                  <a:cubicBezTo>
                    <a:pt x="1972" y="0"/>
                    <a:pt x="2022" y="50"/>
                    <a:pt x="2022" y="111"/>
                  </a:cubicBezTo>
                  <a:cubicBezTo>
                    <a:pt x="2022" y="1115"/>
                    <a:pt x="2022" y="1115"/>
                    <a:pt x="2022" y="1115"/>
                  </a:cubicBezTo>
                  <a:cubicBezTo>
                    <a:pt x="2022" y="1176"/>
                    <a:pt x="1972" y="1226"/>
                    <a:pt x="1910" y="1226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/>
              <a:tailE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2E7229E-07A7-34B3-2165-75B44C68C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200" y="1085850"/>
              <a:ext cx="7705725" cy="4686300"/>
            </a:xfrm>
            <a:custGeom>
              <a:avLst/>
              <a:gdLst>
                <a:gd name="T0" fmla="*/ 1911 w 2024"/>
                <a:gd name="T1" fmla="*/ 1230 h 1230"/>
                <a:gd name="T2" fmla="*/ 113 w 2024"/>
                <a:gd name="T3" fmla="*/ 1230 h 1230"/>
                <a:gd name="T4" fmla="*/ 0 w 2024"/>
                <a:gd name="T5" fmla="*/ 1117 h 1230"/>
                <a:gd name="T6" fmla="*/ 0 w 2024"/>
                <a:gd name="T7" fmla="*/ 113 h 1230"/>
                <a:gd name="T8" fmla="*/ 113 w 2024"/>
                <a:gd name="T9" fmla="*/ 0 h 1230"/>
                <a:gd name="T10" fmla="*/ 1911 w 2024"/>
                <a:gd name="T11" fmla="*/ 0 h 1230"/>
                <a:gd name="T12" fmla="*/ 2024 w 2024"/>
                <a:gd name="T13" fmla="*/ 113 h 1230"/>
                <a:gd name="T14" fmla="*/ 2024 w 2024"/>
                <a:gd name="T15" fmla="*/ 1117 h 1230"/>
                <a:gd name="T16" fmla="*/ 1911 w 2024"/>
                <a:gd name="T17" fmla="*/ 1230 h 1230"/>
                <a:gd name="T18" fmla="*/ 113 w 2024"/>
                <a:gd name="T19" fmla="*/ 3 h 1230"/>
                <a:gd name="T20" fmla="*/ 3 w 2024"/>
                <a:gd name="T21" fmla="*/ 113 h 1230"/>
                <a:gd name="T22" fmla="*/ 3 w 2024"/>
                <a:gd name="T23" fmla="*/ 1117 h 1230"/>
                <a:gd name="T24" fmla="*/ 113 w 2024"/>
                <a:gd name="T25" fmla="*/ 1227 h 1230"/>
                <a:gd name="T26" fmla="*/ 1911 w 2024"/>
                <a:gd name="T27" fmla="*/ 1227 h 1230"/>
                <a:gd name="T28" fmla="*/ 2021 w 2024"/>
                <a:gd name="T29" fmla="*/ 1117 h 1230"/>
                <a:gd name="T30" fmla="*/ 2021 w 2024"/>
                <a:gd name="T31" fmla="*/ 113 h 1230"/>
                <a:gd name="T32" fmla="*/ 1911 w 2024"/>
                <a:gd name="T33" fmla="*/ 3 h 1230"/>
                <a:gd name="T34" fmla="*/ 113 w 2024"/>
                <a:gd name="T35" fmla="*/ 3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4" h="1230">
                  <a:moveTo>
                    <a:pt x="1911" y="1230"/>
                  </a:moveTo>
                  <a:cubicBezTo>
                    <a:pt x="113" y="1230"/>
                    <a:pt x="113" y="1230"/>
                    <a:pt x="113" y="1230"/>
                  </a:cubicBezTo>
                  <a:cubicBezTo>
                    <a:pt x="50" y="1230"/>
                    <a:pt x="0" y="1179"/>
                    <a:pt x="0" y="111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51"/>
                    <a:pt x="50" y="0"/>
                    <a:pt x="113" y="0"/>
                  </a:cubicBezTo>
                  <a:cubicBezTo>
                    <a:pt x="1911" y="0"/>
                    <a:pt x="1911" y="0"/>
                    <a:pt x="1911" y="0"/>
                  </a:cubicBezTo>
                  <a:cubicBezTo>
                    <a:pt x="1974" y="0"/>
                    <a:pt x="2024" y="51"/>
                    <a:pt x="2024" y="113"/>
                  </a:cubicBezTo>
                  <a:cubicBezTo>
                    <a:pt x="2024" y="1117"/>
                    <a:pt x="2024" y="1117"/>
                    <a:pt x="2024" y="1117"/>
                  </a:cubicBezTo>
                  <a:cubicBezTo>
                    <a:pt x="2024" y="1179"/>
                    <a:pt x="1974" y="1230"/>
                    <a:pt x="1911" y="1230"/>
                  </a:cubicBezTo>
                  <a:close/>
                  <a:moveTo>
                    <a:pt x="113" y="3"/>
                  </a:moveTo>
                  <a:cubicBezTo>
                    <a:pt x="52" y="3"/>
                    <a:pt x="3" y="53"/>
                    <a:pt x="3" y="113"/>
                  </a:cubicBezTo>
                  <a:cubicBezTo>
                    <a:pt x="3" y="1117"/>
                    <a:pt x="3" y="1117"/>
                    <a:pt x="3" y="1117"/>
                  </a:cubicBezTo>
                  <a:cubicBezTo>
                    <a:pt x="3" y="1177"/>
                    <a:pt x="52" y="1227"/>
                    <a:pt x="113" y="1227"/>
                  </a:cubicBezTo>
                  <a:cubicBezTo>
                    <a:pt x="1911" y="1227"/>
                    <a:pt x="1911" y="1227"/>
                    <a:pt x="1911" y="1227"/>
                  </a:cubicBezTo>
                  <a:cubicBezTo>
                    <a:pt x="1972" y="1227"/>
                    <a:pt x="2021" y="1177"/>
                    <a:pt x="2021" y="1117"/>
                  </a:cubicBezTo>
                  <a:cubicBezTo>
                    <a:pt x="2021" y="113"/>
                    <a:pt x="2021" y="113"/>
                    <a:pt x="2021" y="113"/>
                  </a:cubicBezTo>
                  <a:cubicBezTo>
                    <a:pt x="2021" y="53"/>
                    <a:pt x="1972" y="3"/>
                    <a:pt x="1911" y="3"/>
                  </a:cubicBezTo>
                  <a:lnTo>
                    <a:pt x="11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Rectangle 17">
            <a:extLst>
              <a:ext uri="{FF2B5EF4-FFF2-40B4-BE49-F238E27FC236}">
                <a16:creationId xmlns:a16="http://schemas.microsoft.com/office/drawing/2014/main" id="{9000E774-FA23-3A77-7679-F40EBF8F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457" y="7394943"/>
            <a:ext cx="276357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UA" sz="2300" b="1" i="0" u="none" strike="noStrike" kern="0" cap="none" spc="0" normalizeH="0" baseline="0" noProof="0" dirty="0">
                <a:ln>
                  <a:noFill/>
                </a:ln>
                <a:solidFill>
                  <a:srgbClr val="032940"/>
                </a:solidFill>
                <a:effectLst/>
                <a:uLnTx/>
                <a:uFillTx/>
                <a:latin typeface="Montserrat SemiBold" panose="00000700000000000000" pitchFamily="50" charset="-52"/>
              </a:rPr>
              <a:t>Working Principle</a:t>
            </a:r>
            <a:endParaRPr kumimoji="0" lang="ru-UA" altLang="ru-UA" sz="1800" b="0" i="0" u="none" strike="noStrike" kern="0" cap="none" spc="0" normalizeH="0" baseline="0" noProof="0" dirty="0">
              <a:ln>
                <a:noFill/>
              </a:ln>
              <a:solidFill>
                <a:srgbClr val="032940"/>
              </a:solidFill>
              <a:effectLst/>
              <a:uLnTx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3A11AC-3C98-246A-F432-7CC7731E4012}"/>
              </a:ext>
            </a:extLst>
          </p:cNvPr>
          <p:cNvSpPr txBox="1"/>
          <p:nvPr/>
        </p:nvSpPr>
        <p:spPr>
          <a:xfrm>
            <a:off x="6359033" y="8544803"/>
            <a:ext cx="2565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Continuously scan for obstacles.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Calculate distance and determine if the path is clear.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Navigate around detected obstacles.</a:t>
            </a:r>
            <a:endParaRPr lang="ru-UA" dirty="0">
              <a:solidFill>
                <a:schemeClr val="bg2">
                  <a:lumMod val="10000"/>
                </a:schemeClr>
              </a:solidFill>
              <a:latin typeface="Montserrat Light" panose="00000400000000000000" pitchFamily="50" charset="-52"/>
              <a:cs typeface="TheSans" panose="020B0803040302020203" pitchFamily="34" charset="-7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396E00-32B6-A4DD-71D3-4A2164DDF9FA}"/>
              </a:ext>
            </a:extLst>
          </p:cNvPr>
          <p:cNvSpPr txBox="1"/>
          <p:nvPr/>
        </p:nvSpPr>
        <p:spPr>
          <a:xfrm>
            <a:off x="12020066" y="469780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Obstacle Avoidance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576E-4A77-0DD1-E0F8-44337F8A519F}"/>
              </a:ext>
            </a:extLst>
          </p:cNvPr>
          <p:cNvSpPr txBox="1"/>
          <p:nvPr/>
        </p:nvSpPr>
        <p:spPr>
          <a:xfrm>
            <a:off x="528229" y="5083265"/>
            <a:ext cx="344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Servo Positioning Algorithms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990083-AEA2-8D76-BEB8-2E907BA13D57}"/>
              </a:ext>
            </a:extLst>
          </p:cNvPr>
          <p:cNvSpPr txBox="1"/>
          <p:nvPr/>
        </p:nvSpPr>
        <p:spPr>
          <a:xfrm>
            <a:off x="7925245" y="1924240"/>
            <a:ext cx="4324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Distance Measurement 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B69C8-4EFA-B6F5-4ADB-58C13CFCCD9E}"/>
              </a:ext>
            </a:extLst>
          </p:cNvPr>
          <p:cNvSpPr txBox="1"/>
          <p:nvPr/>
        </p:nvSpPr>
        <p:spPr>
          <a:xfrm>
            <a:off x="8425604" y="6109689"/>
            <a:ext cx="332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Movement Control Algorithms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5B963EFE-29ED-06A3-2C0C-D3F7D853CF9E}"/>
              </a:ext>
            </a:extLst>
          </p:cNvPr>
          <p:cNvSpPr>
            <a:spLocks/>
          </p:cNvSpPr>
          <p:nvPr/>
        </p:nvSpPr>
        <p:spPr bwMode="auto">
          <a:xfrm rot="2700000">
            <a:off x="5861167" y="1992257"/>
            <a:ext cx="2257425" cy="2925763"/>
          </a:xfrm>
          <a:custGeom>
            <a:avLst/>
            <a:gdLst>
              <a:gd name="T0" fmla="*/ 325 w 441"/>
              <a:gd name="T1" fmla="*/ 580 h 580"/>
              <a:gd name="T2" fmla="*/ 321 w 441"/>
              <a:gd name="T3" fmla="*/ 578 h 580"/>
              <a:gd name="T4" fmla="*/ 303 w 441"/>
              <a:gd name="T5" fmla="*/ 551 h 580"/>
              <a:gd name="T6" fmla="*/ 297 w 441"/>
              <a:gd name="T7" fmla="*/ 521 h 580"/>
              <a:gd name="T8" fmla="*/ 303 w 441"/>
              <a:gd name="T9" fmla="*/ 490 h 580"/>
              <a:gd name="T10" fmla="*/ 321 w 441"/>
              <a:gd name="T11" fmla="*/ 463 h 580"/>
              <a:gd name="T12" fmla="*/ 387 w 441"/>
              <a:gd name="T13" fmla="*/ 397 h 580"/>
              <a:gd name="T14" fmla="*/ 340 w 441"/>
              <a:gd name="T15" fmla="*/ 350 h 580"/>
              <a:gd name="T16" fmla="*/ 340 w 441"/>
              <a:gd name="T17" fmla="*/ 343 h 580"/>
              <a:gd name="T18" fmla="*/ 410 w 441"/>
              <a:gd name="T19" fmla="*/ 273 h 580"/>
              <a:gd name="T20" fmla="*/ 425 w 441"/>
              <a:gd name="T21" fmla="*/ 250 h 580"/>
              <a:gd name="T22" fmla="*/ 430 w 441"/>
              <a:gd name="T23" fmla="*/ 223 h 580"/>
              <a:gd name="T24" fmla="*/ 425 w 441"/>
              <a:gd name="T25" fmla="*/ 196 h 580"/>
              <a:gd name="T26" fmla="*/ 410 w 441"/>
              <a:gd name="T27" fmla="*/ 173 h 580"/>
              <a:gd name="T28" fmla="*/ 270 w 441"/>
              <a:gd name="T29" fmla="*/ 34 h 580"/>
              <a:gd name="T30" fmla="*/ 247 w 441"/>
              <a:gd name="T31" fmla="*/ 18 h 580"/>
              <a:gd name="T32" fmla="*/ 194 w 441"/>
              <a:gd name="T33" fmla="*/ 18 h 580"/>
              <a:gd name="T34" fmla="*/ 170 w 441"/>
              <a:gd name="T35" fmla="*/ 34 h 580"/>
              <a:gd name="T36" fmla="*/ 31 w 441"/>
              <a:gd name="T37" fmla="*/ 173 h 580"/>
              <a:gd name="T38" fmla="*/ 15 w 441"/>
              <a:gd name="T39" fmla="*/ 196 h 580"/>
              <a:gd name="T40" fmla="*/ 10 w 441"/>
              <a:gd name="T41" fmla="*/ 223 h 580"/>
              <a:gd name="T42" fmla="*/ 15 w 441"/>
              <a:gd name="T43" fmla="*/ 250 h 580"/>
              <a:gd name="T44" fmla="*/ 31 w 441"/>
              <a:gd name="T45" fmla="*/ 273 h 580"/>
              <a:gd name="T46" fmla="*/ 31 w 441"/>
              <a:gd name="T47" fmla="*/ 281 h 580"/>
              <a:gd name="T48" fmla="*/ 24 w 441"/>
              <a:gd name="T49" fmla="*/ 281 h 580"/>
              <a:gd name="T50" fmla="*/ 6 w 441"/>
              <a:gd name="T51" fmla="*/ 254 h 580"/>
              <a:gd name="T52" fmla="*/ 0 w 441"/>
              <a:gd name="T53" fmla="*/ 223 h 580"/>
              <a:gd name="T54" fmla="*/ 6 w 441"/>
              <a:gd name="T55" fmla="*/ 192 h 580"/>
              <a:gd name="T56" fmla="*/ 24 w 441"/>
              <a:gd name="T57" fmla="*/ 165 h 580"/>
              <a:gd name="T58" fmla="*/ 163 w 441"/>
              <a:gd name="T59" fmla="*/ 26 h 580"/>
              <a:gd name="T60" fmla="*/ 190 w 441"/>
              <a:gd name="T61" fmla="*/ 8 h 580"/>
              <a:gd name="T62" fmla="*/ 251 w 441"/>
              <a:gd name="T63" fmla="*/ 8 h 580"/>
              <a:gd name="T64" fmla="*/ 278 w 441"/>
              <a:gd name="T65" fmla="*/ 26 h 580"/>
              <a:gd name="T66" fmla="*/ 417 w 441"/>
              <a:gd name="T67" fmla="*/ 165 h 580"/>
              <a:gd name="T68" fmla="*/ 435 w 441"/>
              <a:gd name="T69" fmla="*/ 192 h 580"/>
              <a:gd name="T70" fmla="*/ 441 w 441"/>
              <a:gd name="T71" fmla="*/ 223 h 580"/>
              <a:gd name="T72" fmla="*/ 435 w 441"/>
              <a:gd name="T73" fmla="*/ 254 h 580"/>
              <a:gd name="T74" fmla="*/ 417 w 441"/>
              <a:gd name="T75" fmla="*/ 281 h 580"/>
              <a:gd name="T76" fmla="*/ 351 w 441"/>
              <a:gd name="T77" fmla="*/ 346 h 580"/>
              <a:gd name="T78" fmla="*/ 398 w 441"/>
              <a:gd name="T79" fmla="*/ 393 h 580"/>
              <a:gd name="T80" fmla="*/ 400 w 441"/>
              <a:gd name="T81" fmla="*/ 397 h 580"/>
              <a:gd name="T82" fmla="*/ 398 w 441"/>
              <a:gd name="T83" fmla="*/ 401 h 580"/>
              <a:gd name="T84" fmla="*/ 328 w 441"/>
              <a:gd name="T85" fmla="*/ 470 h 580"/>
              <a:gd name="T86" fmla="*/ 313 w 441"/>
              <a:gd name="T87" fmla="*/ 494 h 580"/>
              <a:gd name="T88" fmla="*/ 308 w 441"/>
              <a:gd name="T89" fmla="*/ 521 h 580"/>
              <a:gd name="T90" fmla="*/ 313 w 441"/>
              <a:gd name="T91" fmla="*/ 547 h 580"/>
              <a:gd name="T92" fmla="*/ 328 w 441"/>
              <a:gd name="T93" fmla="*/ 571 h 580"/>
              <a:gd name="T94" fmla="*/ 328 w 441"/>
              <a:gd name="T95" fmla="*/ 578 h 580"/>
              <a:gd name="T96" fmla="*/ 325 w 441"/>
              <a:gd name="T97" fmla="*/ 580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41" h="580">
                <a:moveTo>
                  <a:pt x="325" y="580"/>
                </a:moveTo>
                <a:cubicBezTo>
                  <a:pt x="323" y="580"/>
                  <a:pt x="322" y="579"/>
                  <a:pt x="321" y="578"/>
                </a:cubicBezTo>
                <a:cubicBezTo>
                  <a:pt x="313" y="570"/>
                  <a:pt x="307" y="561"/>
                  <a:pt x="303" y="551"/>
                </a:cubicBezTo>
                <a:cubicBezTo>
                  <a:pt x="299" y="541"/>
                  <a:pt x="297" y="531"/>
                  <a:pt x="297" y="521"/>
                </a:cubicBezTo>
                <a:cubicBezTo>
                  <a:pt x="297" y="510"/>
                  <a:pt x="299" y="500"/>
                  <a:pt x="303" y="490"/>
                </a:cubicBezTo>
                <a:cubicBezTo>
                  <a:pt x="307" y="480"/>
                  <a:pt x="313" y="471"/>
                  <a:pt x="321" y="463"/>
                </a:cubicBezTo>
                <a:cubicBezTo>
                  <a:pt x="387" y="397"/>
                  <a:pt x="387" y="397"/>
                  <a:pt x="387" y="397"/>
                </a:cubicBezTo>
                <a:cubicBezTo>
                  <a:pt x="340" y="350"/>
                  <a:pt x="340" y="350"/>
                  <a:pt x="340" y="350"/>
                </a:cubicBezTo>
                <a:cubicBezTo>
                  <a:pt x="338" y="348"/>
                  <a:pt x="338" y="345"/>
                  <a:pt x="340" y="343"/>
                </a:cubicBezTo>
                <a:cubicBezTo>
                  <a:pt x="410" y="273"/>
                  <a:pt x="410" y="273"/>
                  <a:pt x="410" y="273"/>
                </a:cubicBezTo>
                <a:cubicBezTo>
                  <a:pt x="416" y="266"/>
                  <a:pt x="422" y="259"/>
                  <a:pt x="425" y="250"/>
                </a:cubicBezTo>
                <a:cubicBezTo>
                  <a:pt x="429" y="241"/>
                  <a:pt x="430" y="232"/>
                  <a:pt x="430" y="223"/>
                </a:cubicBezTo>
                <a:cubicBezTo>
                  <a:pt x="430" y="214"/>
                  <a:pt x="429" y="205"/>
                  <a:pt x="425" y="196"/>
                </a:cubicBezTo>
                <a:cubicBezTo>
                  <a:pt x="422" y="187"/>
                  <a:pt x="416" y="180"/>
                  <a:pt x="410" y="173"/>
                </a:cubicBezTo>
                <a:cubicBezTo>
                  <a:pt x="270" y="34"/>
                  <a:pt x="270" y="34"/>
                  <a:pt x="270" y="34"/>
                </a:cubicBezTo>
                <a:cubicBezTo>
                  <a:pt x="264" y="27"/>
                  <a:pt x="256" y="22"/>
                  <a:pt x="247" y="18"/>
                </a:cubicBezTo>
                <a:cubicBezTo>
                  <a:pt x="230" y="11"/>
                  <a:pt x="211" y="11"/>
                  <a:pt x="194" y="18"/>
                </a:cubicBezTo>
                <a:cubicBezTo>
                  <a:pt x="185" y="22"/>
                  <a:pt x="177" y="27"/>
                  <a:pt x="170" y="3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24" y="180"/>
                  <a:pt x="19" y="187"/>
                  <a:pt x="15" y="196"/>
                </a:cubicBezTo>
                <a:cubicBezTo>
                  <a:pt x="12" y="205"/>
                  <a:pt x="10" y="214"/>
                  <a:pt x="10" y="223"/>
                </a:cubicBezTo>
                <a:cubicBezTo>
                  <a:pt x="10" y="232"/>
                  <a:pt x="12" y="241"/>
                  <a:pt x="15" y="250"/>
                </a:cubicBezTo>
                <a:cubicBezTo>
                  <a:pt x="19" y="259"/>
                  <a:pt x="24" y="266"/>
                  <a:pt x="31" y="273"/>
                </a:cubicBezTo>
                <a:cubicBezTo>
                  <a:pt x="33" y="275"/>
                  <a:pt x="33" y="279"/>
                  <a:pt x="31" y="281"/>
                </a:cubicBezTo>
                <a:cubicBezTo>
                  <a:pt x="29" y="283"/>
                  <a:pt x="26" y="283"/>
                  <a:pt x="24" y="281"/>
                </a:cubicBezTo>
                <a:cubicBezTo>
                  <a:pt x="16" y="273"/>
                  <a:pt x="10" y="264"/>
                  <a:pt x="6" y="254"/>
                </a:cubicBezTo>
                <a:cubicBezTo>
                  <a:pt x="2" y="244"/>
                  <a:pt x="0" y="234"/>
                  <a:pt x="0" y="223"/>
                </a:cubicBezTo>
                <a:cubicBezTo>
                  <a:pt x="0" y="212"/>
                  <a:pt x="2" y="202"/>
                  <a:pt x="6" y="192"/>
                </a:cubicBezTo>
                <a:cubicBezTo>
                  <a:pt x="10" y="182"/>
                  <a:pt x="16" y="173"/>
                  <a:pt x="24" y="165"/>
                </a:cubicBezTo>
                <a:cubicBezTo>
                  <a:pt x="163" y="26"/>
                  <a:pt x="163" y="26"/>
                  <a:pt x="163" y="26"/>
                </a:cubicBezTo>
                <a:cubicBezTo>
                  <a:pt x="170" y="18"/>
                  <a:pt x="179" y="12"/>
                  <a:pt x="190" y="8"/>
                </a:cubicBezTo>
                <a:cubicBezTo>
                  <a:pt x="209" y="0"/>
                  <a:pt x="231" y="0"/>
                  <a:pt x="251" y="8"/>
                </a:cubicBezTo>
                <a:cubicBezTo>
                  <a:pt x="261" y="12"/>
                  <a:pt x="270" y="18"/>
                  <a:pt x="278" y="26"/>
                </a:cubicBezTo>
                <a:cubicBezTo>
                  <a:pt x="417" y="165"/>
                  <a:pt x="417" y="165"/>
                  <a:pt x="417" y="165"/>
                </a:cubicBezTo>
                <a:cubicBezTo>
                  <a:pt x="425" y="173"/>
                  <a:pt x="431" y="182"/>
                  <a:pt x="435" y="192"/>
                </a:cubicBezTo>
                <a:cubicBezTo>
                  <a:pt x="439" y="202"/>
                  <a:pt x="441" y="212"/>
                  <a:pt x="441" y="223"/>
                </a:cubicBezTo>
                <a:cubicBezTo>
                  <a:pt x="441" y="234"/>
                  <a:pt x="439" y="244"/>
                  <a:pt x="435" y="254"/>
                </a:cubicBezTo>
                <a:cubicBezTo>
                  <a:pt x="431" y="264"/>
                  <a:pt x="425" y="273"/>
                  <a:pt x="417" y="281"/>
                </a:cubicBezTo>
                <a:cubicBezTo>
                  <a:pt x="351" y="346"/>
                  <a:pt x="351" y="346"/>
                  <a:pt x="351" y="346"/>
                </a:cubicBezTo>
                <a:cubicBezTo>
                  <a:pt x="398" y="393"/>
                  <a:pt x="398" y="393"/>
                  <a:pt x="398" y="393"/>
                </a:cubicBezTo>
                <a:cubicBezTo>
                  <a:pt x="399" y="394"/>
                  <a:pt x="400" y="396"/>
                  <a:pt x="400" y="397"/>
                </a:cubicBezTo>
                <a:cubicBezTo>
                  <a:pt x="400" y="398"/>
                  <a:pt x="399" y="400"/>
                  <a:pt x="398" y="401"/>
                </a:cubicBezTo>
                <a:cubicBezTo>
                  <a:pt x="328" y="470"/>
                  <a:pt x="328" y="470"/>
                  <a:pt x="328" y="470"/>
                </a:cubicBezTo>
                <a:cubicBezTo>
                  <a:pt x="322" y="477"/>
                  <a:pt x="316" y="485"/>
                  <a:pt x="313" y="494"/>
                </a:cubicBezTo>
                <a:cubicBezTo>
                  <a:pt x="309" y="502"/>
                  <a:pt x="308" y="511"/>
                  <a:pt x="308" y="521"/>
                </a:cubicBezTo>
                <a:cubicBezTo>
                  <a:pt x="308" y="530"/>
                  <a:pt x="309" y="539"/>
                  <a:pt x="313" y="547"/>
                </a:cubicBezTo>
                <a:cubicBezTo>
                  <a:pt x="316" y="556"/>
                  <a:pt x="322" y="564"/>
                  <a:pt x="328" y="571"/>
                </a:cubicBezTo>
                <a:cubicBezTo>
                  <a:pt x="331" y="573"/>
                  <a:pt x="331" y="576"/>
                  <a:pt x="328" y="578"/>
                </a:cubicBezTo>
                <a:cubicBezTo>
                  <a:pt x="327" y="579"/>
                  <a:pt x="326" y="580"/>
                  <a:pt x="325" y="580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9974599-4F1E-C68D-4AAE-BDCE93C0AF77}"/>
              </a:ext>
            </a:extLst>
          </p:cNvPr>
          <p:cNvSpPr>
            <a:spLocks/>
          </p:cNvSpPr>
          <p:nvPr/>
        </p:nvSpPr>
        <p:spPr bwMode="auto">
          <a:xfrm rot="2700000">
            <a:off x="5505992" y="3977790"/>
            <a:ext cx="2973388" cy="2233613"/>
          </a:xfrm>
          <a:custGeom>
            <a:avLst/>
            <a:gdLst>
              <a:gd name="T0" fmla="*/ 361 w 581"/>
              <a:gd name="T1" fmla="*/ 443 h 443"/>
              <a:gd name="T2" fmla="*/ 330 w 581"/>
              <a:gd name="T3" fmla="*/ 437 h 443"/>
              <a:gd name="T4" fmla="*/ 303 w 581"/>
              <a:gd name="T5" fmla="*/ 419 h 443"/>
              <a:gd name="T6" fmla="*/ 237 w 581"/>
              <a:gd name="T7" fmla="*/ 353 h 443"/>
              <a:gd name="T8" fmla="*/ 187 w 581"/>
              <a:gd name="T9" fmla="*/ 404 h 443"/>
              <a:gd name="T10" fmla="*/ 183 w 581"/>
              <a:gd name="T11" fmla="*/ 405 h 443"/>
              <a:gd name="T12" fmla="*/ 183 w 581"/>
              <a:gd name="T13" fmla="*/ 405 h 443"/>
              <a:gd name="T14" fmla="*/ 179 w 581"/>
              <a:gd name="T15" fmla="*/ 404 h 443"/>
              <a:gd name="T16" fmla="*/ 110 w 581"/>
              <a:gd name="T17" fmla="*/ 334 h 443"/>
              <a:gd name="T18" fmla="*/ 86 w 581"/>
              <a:gd name="T19" fmla="*/ 319 h 443"/>
              <a:gd name="T20" fmla="*/ 33 w 581"/>
              <a:gd name="T21" fmla="*/ 319 h 443"/>
              <a:gd name="T22" fmla="*/ 9 w 581"/>
              <a:gd name="T23" fmla="*/ 334 h 443"/>
              <a:gd name="T24" fmla="*/ 2 w 581"/>
              <a:gd name="T25" fmla="*/ 334 h 443"/>
              <a:gd name="T26" fmla="*/ 2 w 581"/>
              <a:gd name="T27" fmla="*/ 327 h 443"/>
              <a:gd name="T28" fmla="*/ 29 w 581"/>
              <a:gd name="T29" fmla="*/ 309 h 443"/>
              <a:gd name="T30" fmla="*/ 90 w 581"/>
              <a:gd name="T31" fmla="*/ 309 h 443"/>
              <a:gd name="T32" fmla="*/ 117 w 581"/>
              <a:gd name="T33" fmla="*/ 327 h 443"/>
              <a:gd name="T34" fmla="*/ 183 w 581"/>
              <a:gd name="T35" fmla="*/ 393 h 443"/>
              <a:gd name="T36" fmla="*/ 234 w 581"/>
              <a:gd name="T37" fmla="*/ 342 h 443"/>
              <a:gd name="T38" fmla="*/ 241 w 581"/>
              <a:gd name="T39" fmla="*/ 342 h 443"/>
              <a:gd name="T40" fmla="*/ 311 w 581"/>
              <a:gd name="T41" fmla="*/ 412 h 443"/>
              <a:gd name="T42" fmla="*/ 334 w 581"/>
              <a:gd name="T43" fmla="*/ 427 h 443"/>
              <a:gd name="T44" fmla="*/ 388 w 581"/>
              <a:gd name="T45" fmla="*/ 427 h 443"/>
              <a:gd name="T46" fmla="*/ 411 w 581"/>
              <a:gd name="T47" fmla="*/ 412 h 443"/>
              <a:gd name="T48" fmla="*/ 550 w 581"/>
              <a:gd name="T49" fmla="*/ 273 h 443"/>
              <a:gd name="T50" fmla="*/ 566 w 581"/>
              <a:gd name="T51" fmla="*/ 249 h 443"/>
              <a:gd name="T52" fmla="*/ 571 w 581"/>
              <a:gd name="T53" fmla="*/ 223 h 443"/>
              <a:gd name="T54" fmla="*/ 566 w 581"/>
              <a:gd name="T55" fmla="*/ 196 h 443"/>
              <a:gd name="T56" fmla="*/ 550 w 581"/>
              <a:gd name="T57" fmla="*/ 172 h 443"/>
              <a:gd name="T58" fmla="*/ 411 w 581"/>
              <a:gd name="T59" fmla="*/ 33 h 443"/>
              <a:gd name="T60" fmla="*/ 388 w 581"/>
              <a:gd name="T61" fmla="*/ 18 h 443"/>
              <a:gd name="T62" fmla="*/ 334 w 581"/>
              <a:gd name="T63" fmla="*/ 18 h 443"/>
              <a:gd name="T64" fmla="*/ 311 w 581"/>
              <a:gd name="T65" fmla="*/ 33 h 443"/>
              <a:gd name="T66" fmla="*/ 303 w 581"/>
              <a:gd name="T67" fmla="*/ 33 h 443"/>
              <a:gd name="T68" fmla="*/ 303 w 581"/>
              <a:gd name="T69" fmla="*/ 26 h 443"/>
              <a:gd name="T70" fmla="*/ 330 w 581"/>
              <a:gd name="T71" fmla="*/ 8 h 443"/>
              <a:gd name="T72" fmla="*/ 391 w 581"/>
              <a:gd name="T73" fmla="*/ 8 h 443"/>
              <a:gd name="T74" fmla="*/ 418 w 581"/>
              <a:gd name="T75" fmla="*/ 26 h 443"/>
              <a:gd name="T76" fmla="*/ 558 w 581"/>
              <a:gd name="T77" fmla="*/ 165 h 443"/>
              <a:gd name="T78" fmla="*/ 575 w 581"/>
              <a:gd name="T79" fmla="*/ 192 h 443"/>
              <a:gd name="T80" fmla="*/ 581 w 581"/>
              <a:gd name="T81" fmla="*/ 223 h 443"/>
              <a:gd name="T82" fmla="*/ 575 w 581"/>
              <a:gd name="T83" fmla="*/ 253 h 443"/>
              <a:gd name="T84" fmla="*/ 558 w 581"/>
              <a:gd name="T85" fmla="*/ 280 h 443"/>
              <a:gd name="T86" fmla="*/ 418 w 581"/>
              <a:gd name="T87" fmla="*/ 419 h 443"/>
              <a:gd name="T88" fmla="*/ 391 w 581"/>
              <a:gd name="T89" fmla="*/ 437 h 443"/>
              <a:gd name="T90" fmla="*/ 361 w 581"/>
              <a:gd name="T91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1" h="443">
                <a:moveTo>
                  <a:pt x="361" y="443"/>
                </a:moveTo>
                <a:cubicBezTo>
                  <a:pt x="350" y="443"/>
                  <a:pt x="340" y="441"/>
                  <a:pt x="330" y="437"/>
                </a:cubicBezTo>
                <a:cubicBezTo>
                  <a:pt x="320" y="433"/>
                  <a:pt x="311" y="427"/>
                  <a:pt x="303" y="419"/>
                </a:cubicBezTo>
                <a:cubicBezTo>
                  <a:pt x="237" y="353"/>
                  <a:pt x="237" y="353"/>
                  <a:pt x="237" y="353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6" y="405"/>
                  <a:pt x="185" y="405"/>
                  <a:pt x="183" y="405"/>
                </a:cubicBezTo>
                <a:cubicBezTo>
                  <a:pt x="183" y="405"/>
                  <a:pt x="183" y="405"/>
                  <a:pt x="183" y="405"/>
                </a:cubicBezTo>
                <a:cubicBezTo>
                  <a:pt x="182" y="405"/>
                  <a:pt x="180" y="405"/>
                  <a:pt x="179" y="404"/>
                </a:cubicBezTo>
                <a:cubicBezTo>
                  <a:pt x="110" y="334"/>
                  <a:pt x="110" y="334"/>
                  <a:pt x="110" y="334"/>
                </a:cubicBezTo>
                <a:cubicBezTo>
                  <a:pt x="103" y="328"/>
                  <a:pt x="95" y="322"/>
                  <a:pt x="86" y="319"/>
                </a:cubicBezTo>
                <a:cubicBezTo>
                  <a:pt x="69" y="312"/>
                  <a:pt x="50" y="312"/>
                  <a:pt x="33" y="319"/>
                </a:cubicBezTo>
                <a:cubicBezTo>
                  <a:pt x="24" y="322"/>
                  <a:pt x="16" y="328"/>
                  <a:pt x="9" y="334"/>
                </a:cubicBezTo>
                <a:cubicBezTo>
                  <a:pt x="7" y="336"/>
                  <a:pt x="4" y="336"/>
                  <a:pt x="2" y="334"/>
                </a:cubicBezTo>
                <a:cubicBezTo>
                  <a:pt x="0" y="332"/>
                  <a:pt x="0" y="329"/>
                  <a:pt x="2" y="327"/>
                </a:cubicBezTo>
                <a:cubicBezTo>
                  <a:pt x="10" y="319"/>
                  <a:pt x="19" y="313"/>
                  <a:pt x="29" y="309"/>
                </a:cubicBezTo>
                <a:cubicBezTo>
                  <a:pt x="49" y="301"/>
                  <a:pt x="71" y="301"/>
                  <a:pt x="90" y="309"/>
                </a:cubicBezTo>
                <a:cubicBezTo>
                  <a:pt x="100" y="313"/>
                  <a:pt x="109" y="319"/>
                  <a:pt x="117" y="327"/>
                </a:cubicBezTo>
                <a:cubicBezTo>
                  <a:pt x="183" y="393"/>
                  <a:pt x="183" y="393"/>
                  <a:pt x="183" y="393"/>
                </a:cubicBezTo>
                <a:cubicBezTo>
                  <a:pt x="234" y="342"/>
                  <a:pt x="234" y="342"/>
                  <a:pt x="234" y="342"/>
                </a:cubicBezTo>
                <a:cubicBezTo>
                  <a:pt x="236" y="340"/>
                  <a:pt x="239" y="340"/>
                  <a:pt x="241" y="342"/>
                </a:cubicBezTo>
                <a:cubicBezTo>
                  <a:pt x="311" y="412"/>
                  <a:pt x="311" y="412"/>
                  <a:pt x="311" y="412"/>
                </a:cubicBezTo>
                <a:cubicBezTo>
                  <a:pt x="317" y="419"/>
                  <a:pt x="325" y="424"/>
                  <a:pt x="334" y="427"/>
                </a:cubicBezTo>
                <a:cubicBezTo>
                  <a:pt x="351" y="434"/>
                  <a:pt x="371" y="434"/>
                  <a:pt x="388" y="427"/>
                </a:cubicBezTo>
                <a:cubicBezTo>
                  <a:pt x="396" y="424"/>
                  <a:pt x="404" y="419"/>
                  <a:pt x="411" y="412"/>
                </a:cubicBezTo>
                <a:cubicBezTo>
                  <a:pt x="550" y="273"/>
                  <a:pt x="550" y="273"/>
                  <a:pt x="550" y="273"/>
                </a:cubicBezTo>
                <a:cubicBezTo>
                  <a:pt x="557" y="266"/>
                  <a:pt x="562" y="258"/>
                  <a:pt x="566" y="249"/>
                </a:cubicBezTo>
                <a:cubicBezTo>
                  <a:pt x="569" y="241"/>
                  <a:pt x="571" y="232"/>
                  <a:pt x="571" y="223"/>
                </a:cubicBezTo>
                <a:cubicBezTo>
                  <a:pt x="571" y="213"/>
                  <a:pt x="569" y="204"/>
                  <a:pt x="566" y="196"/>
                </a:cubicBezTo>
                <a:cubicBezTo>
                  <a:pt x="562" y="187"/>
                  <a:pt x="557" y="179"/>
                  <a:pt x="550" y="172"/>
                </a:cubicBezTo>
                <a:cubicBezTo>
                  <a:pt x="411" y="33"/>
                  <a:pt x="411" y="33"/>
                  <a:pt x="411" y="33"/>
                </a:cubicBezTo>
                <a:cubicBezTo>
                  <a:pt x="404" y="26"/>
                  <a:pt x="396" y="21"/>
                  <a:pt x="388" y="18"/>
                </a:cubicBezTo>
                <a:cubicBezTo>
                  <a:pt x="371" y="11"/>
                  <a:pt x="351" y="11"/>
                  <a:pt x="334" y="18"/>
                </a:cubicBezTo>
                <a:cubicBezTo>
                  <a:pt x="325" y="21"/>
                  <a:pt x="317" y="26"/>
                  <a:pt x="311" y="33"/>
                </a:cubicBezTo>
                <a:cubicBezTo>
                  <a:pt x="309" y="35"/>
                  <a:pt x="305" y="35"/>
                  <a:pt x="303" y="33"/>
                </a:cubicBezTo>
                <a:cubicBezTo>
                  <a:pt x="301" y="31"/>
                  <a:pt x="301" y="28"/>
                  <a:pt x="303" y="26"/>
                </a:cubicBezTo>
                <a:cubicBezTo>
                  <a:pt x="311" y="18"/>
                  <a:pt x="320" y="12"/>
                  <a:pt x="330" y="8"/>
                </a:cubicBezTo>
                <a:cubicBezTo>
                  <a:pt x="350" y="0"/>
                  <a:pt x="372" y="0"/>
                  <a:pt x="391" y="8"/>
                </a:cubicBezTo>
                <a:cubicBezTo>
                  <a:pt x="402" y="12"/>
                  <a:pt x="411" y="18"/>
                  <a:pt x="418" y="26"/>
                </a:cubicBezTo>
                <a:cubicBezTo>
                  <a:pt x="558" y="165"/>
                  <a:pt x="558" y="165"/>
                  <a:pt x="558" y="165"/>
                </a:cubicBezTo>
                <a:cubicBezTo>
                  <a:pt x="565" y="173"/>
                  <a:pt x="571" y="182"/>
                  <a:pt x="575" y="192"/>
                </a:cubicBezTo>
                <a:cubicBezTo>
                  <a:pt x="579" y="202"/>
                  <a:pt x="581" y="212"/>
                  <a:pt x="581" y="223"/>
                </a:cubicBezTo>
                <a:cubicBezTo>
                  <a:pt x="581" y="233"/>
                  <a:pt x="579" y="243"/>
                  <a:pt x="575" y="253"/>
                </a:cubicBezTo>
                <a:cubicBezTo>
                  <a:pt x="571" y="263"/>
                  <a:pt x="565" y="272"/>
                  <a:pt x="558" y="280"/>
                </a:cubicBezTo>
                <a:cubicBezTo>
                  <a:pt x="418" y="419"/>
                  <a:pt x="418" y="419"/>
                  <a:pt x="418" y="419"/>
                </a:cubicBezTo>
                <a:cubicBezTo>
                  <a:pt x="411" y="427"/>
                  <a:pt x="402" y="433"/>
                  <a:pt x="391" y="437"/>
                </a:cubicBezTo>
                <a:cubicBezTo>
                  <a:pt x="382" y="441"/>
                  <a:pt x="371" y="443"/>
                  <a:pt x="361" y="443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B73F404D-6A53-E869-F0C8-24F8AD93335B}"/>
              </a:ext>
            </a:extLst>
          </p:cNvPr>
          <p:cNvSpPr>
            <a:spLocks/>
          </p:cNvSpPr>
          <p:nvPr/>
        </p:nvSpPr>
        <p:spPr bwMode="auto">
          <a:xfrm rot="2700000">
            <a:off x="3829354" y="2332720"/>
            <a:ext cx="2978150" cy="2233613"/>
          </a:xfrm>
          <a:custGeom>
            <a:avLst/>
            <a:gdLst>
              <a:gd name="T0" fmla="*/ 221 w 582"/>
              <a:gd name="T1" fmla="*/ 443 h 443"/>
              <a:gd name="T2" fmla="*/ 190 w 582"/>
              <a:gd name="T3" fmla="*/ 437 h 443"/>
              <a:gd name="T4" fmla="*/ 163 w 582"/>
              <a:gd name="T5" fmla="*/ 419 h 443"/>
              <a:gd name="T6" fmla="*/ 24 w 582"/>
              <a:gd name="T7" fmla="*/ 280 h 443"/>
              <a:gd name="T8" fmla="*/ 6 w 582"/>
              <a:gd name="T9" fmla="*/ 253 h 443"/>
              <a:gd name="T10" fmla="*/ 0 w 582"/>
              <a:gd name="T11" fmla="*/ 222 h 443"/>
              <a:gd name="T12" fmla="*/ 6 w 582"/>
              <a:gd name="T13" fmla="*/ 191 h 443"/>
              <a:gd name="T14" fmla="*/ 24 w 582"/>
              <a:gd name="T15" fmla="*/ 165 h 443"/>
              <a:gd name="T16" fmla="*/ 163 w 582"/>
              <a:gd name="T17" fmla="*/ 25 h 443"/>
              <a:gd name="T18" fmla="*/ 190 w 582"/>
              <a:gd name="T19" fmla="*/ 8 h 443"/>
              <a:gd name="T20" fmla="*/ 252 w 582"/>
              <a:gd name="T21" fmla="*/ 8 h 443"/>
              <a:gd name="T22" fmla="*/ 279 w 582"/>
              <a:gd name="T23" fmla="*/ 25 h 443"/>
              <a:gd name="T24" fmla="*/ 345 w 582"/>
              <a:gd name="T25" fmla="*/ 91 h 443"/>
              <a:gd name="T26" fmla="*/ 395 w 582"/>
              <a:gd name="T27" fmla="*/ 41 h 443"/>
              <a:gd name="T28" fmla="*/ 402 w 582"/>
              <a:gd name="T29" fmla="*/ 41 h 443"/>
              <a:gd name="T30" fmla="*/ 472 w 582"/>
              <a:gd name="T31" fmla="*/ 110 h 443"/>
              <a:gd name="T32" fmla="*/ 496 w 582"/>
              <a:gd name="T33" fmla="*/ 126 h 443"/>
              <a:gd name="T34" fmla="*/ 549 w 582"/>
              <a:gd name="T35" fmla="*/ 126 h 443"/>
              <a:gd name="T36" fmla="*/ 572 w 582"/>
              <a:gd name="T37" fmla="*/ 110 h 443"/>
              <a:gd name="T38" fmla="*/ 580 w 582"/>
              <a:gd name="T39" fmla="*/ 110 h 443"/>
              <a:gd name="T40" fmla="*/ 580 w 582"/>
              <a:gd name="T41" fmla="*/ 118 h 443"/>
              <a:gd name="T42" fmla="*/ 553 w 582"/>
              <a:gd name="T43" fmla="*/ 136 h 443"/>
              <a:gd name="T44" fmla="*/ 492 w 582"/>
              <a:gd name="T45" fmla="*/ 136 h 443"/>
              <a:gd name="T46" fmla="*/ 465 w 582"/>
              <a:gd name="T47" fmla="*/ 118 h 443"/>
              <a:gd name="T48" fmla="*/ 399 w 582"/>
              <a:gd name="T49" fmla="*/ 52 h 443"/>
              <a:gd name="T50" fmla="*/ 348 w 582"/>
              <a:gd name="T51" fmla="*/ 102 h 443"/>
              <a:gd name="T52" fmla="*/ 341 w 582"/>
              <a:gd name="T53" fmla="*/ 102 h 443"/>
              <a:gd name="T54" fmla="*/ 271 w 582"/>
              <a:gd name="T55" fmla="*/ 33 h 443"/>
              <a:gd name="T56" fmla="*/ 248 w 582"/>
              <a:gd name="T57" fmla="*/ 17 h 443"/>
              <a:gd name="T58" fmla="*/ 194 w 582"/>
              <a:gd name="T59" fmla="*/ 17 h 443"/>
              <a:gd name="T60" fmla="*/ 171 w 582"/>
              <a:gd name="T61" fmla="*/ 33 h 443"/>
              <a:gd name="T62" fmla="*/ 32 w 582"/>
              <a:gd name="T63" fmla="*/ 172 h 443"/>
              <a:gd name="T64" fmla="*/ 16 w 582"/>
              <a:gd name="T65" fmla="*/ 195 h 443"/>
              <a:gd name="T66" fmla="*/ 11 w 582"/>
              <a:gd name="T67" fmla="*/ 222 h 443"/>
              <a:gd name="T68" fmla="*/ 16 w 582"/>
              <a:gd name="T69" fmla="*/ 249 h 443"/>
              <a:gd name="T70" fmla="*/ 32 w 582"/>
              <a:gd name="T71" fmla="*/ 272 h 443"/>
              <a:gd name="T72" fmla="*/ 171 w 582"/>
              <a:gd name="T73" fmla="*/ 411 h 443"/>
              <a:gd name="T74" fmla="*/ 194 w 582"/>
              <a:gd name="T75" fmla="*/ 427 h 443"/>
              <a:gd name="T76" fmla="*/ 248 w 582"/>
              <a:gd name="T77" fmla="*/ 427 h 443"/>
              <a:gd name="T78" fmla="*/ 271 w 582"/>
              <a:gd name="T79" fmla="*/ 411 h 443"/>
              <a:gd name="T80" fmla="*/ 279 w 582"/>
              <a:gd name="T81" fmla="*/ 411 h 443"/>
              <a:gd name="T82" fmla="*/ 279 w 582"/>
              <a:gd name="T83" fmla="*/ 419 h 443"/>
              <a:gd name="T84" fmla="*/ 252 w 582"/>
              <a:gd name="T85" fmla="*/ 437 h 443"/>
              <a:gd name="T86" fmla="*/ 221 w 582"/>
              <a:gd name="T87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2" h="443">
                <a:moveTo>
                  <a:pt x="221" y="443"/>
                </a:moveTo>
                <a:cubicBezTo>
                  <a:pt x="211" y="443"/>
                  <a:pt x="200" y="441"/>
                  <a:pt x="190" y="437"/>
                </a:cubicBezTo>
                <a:cubicBezTo>
                  <a:pt x="180" y="433"/>
                  <a:pt x="171" y="427"/>
                  <a:pt x="163" y="419"/>
                </a:cubicBezTo>
                <a:cubicBezTo>
                  <a:pt x="24" y="280"/>
                  <a:pt x="24" y="280"/>
                  <a:pt x="24" y="280"/>
                </a:cubicBezTo>
                <a:cubicBezTo>
                  <a:pt x="17" y="272"/>
                  <a:pt x="11" y="263"/>
                  <a:pt x="6" y="253"/>
                </a:cubicBezTo>
                <a:cubicBezTo>
                  <a:pt x="3" y="243"/>
                  <a:pt x="0" y="233"/>
                  <a:pt x="0" y="222"/>
                </a:cubicBezTo>
                <a:cubicBezTo>
                  <a:pt x="0" y="212"/>
                  <a:pt x="3" y="201"/>
                  <a:pt x="6" y="191"/>
                </a:cubicBezTo>
                <a:cubicBezTo>
                  <a:pt x="11" y="181"/>
                  <a:pt x="17" y="172"/>
                  <a:pt x="24" y="165"/>
                </a:cubicBezTo>
                <a:cubicBezTo>
                  <a:pt x="163" y="25"/>
                  <a:pt x="163" y="25"/>
                  <a:pt x="163" y="25"/>
                </a:cubicBezTo>
                <a:cubicBezTo>
                  <a:pt x="171" y="18"/>
                  <a:pt x="180" y="12"/>
                  <a:pt x="190" y="8"/>
                </a:cubicBezTo>
                <a:cubicBezTo>
                  <a:pt x="210" y="0"/>
                  <a:pt x="232" y="0"/>
                  <a:pt x="252" y="8"/>
                </a:cubicBezTo>
                <a:cubicBezTo>
                  <a:pt x="262" y="12"/>
                  <a:pt x="271" y="18"/>
                  <a:pt x="279" y="25"/>
                </a:cubicBezTo>
                <a:cubicBezTo>
                  <a:pt x="345" y="91"/>
                  <a:pt x="345" y="91"/>
                  <a:pt x="345" y="91"/>
                </a:cubicBezTo>
                <a:cubicBezTo>
                  <a:pt x="395" y="41"/>
                  <a:pt x="395" y="41"/>
                  <a:pt x="395" y="41"/>
                </a:cubicBezTo>
                <a:cubicBezTo>
                  <a:pt x="397" y="39"/>
                  <a:pt x="400" y="39"/>
                  <a:pt x="402" y="41"/>
                </a:cubicBezTo>
                <a:cubicBezTo>
                  <a:pt x="472" y="110"/>
                  <a:pt x="472" y="110"/>
                  <a:pt x="472" y="110"/>
                </a:cubicBezTo>
                <a:cubicBezTo>
                  <a:pt x="479" y="117"/>
                  <a:pt x="487" y="122"/>
                  <a:pt x="496" y="126"/>
                </a:cubicBezTo>
                <a:cubicBezTo>
                  <a:pt x="513" y="133"/>
                  <a:pt x="532" y="133"/>
                  <a:pt x="549" y="126"/>
                </a:cubicBezTo>
                <a:cubicBezTo>
                  <a:pt x="558" y="122"/>
                  <a:pt x="566" y="117"/>
                  <a:pt x="572" y="110"/>
                </a:cubicBezTo>
                <a:cubicBezTo>
                  <a:pt x="575" y="108"/>
                  <a:pt x="578" y="108"/>
                  <a:pt x="580" y="110"/>
                </a:cubicBezTo>
                <a:cubicBezTo>
                  <a:pt x="582" y="112"/>
                  <a:pt x="582" y="116"/>
                  <a:pt x="580" y="118"/>
                </a:cubicBezTo>
                <a:cubicBezTo>
                  <a:pt x="572" y="125"/>
                  <a:pt x="563" y="132"/>
                  <a:pt x="553" y="136"/>
                </a:cubicBezTo>
                <a:cubicBezTo>
                  <a:pt x="533" y="144"/>
                  <a:pt x="511" y="144"/>
                  <a:pt x="492" y="136"/>
                </a:cubicBezTo>
                <a:cubicBezTo>
                  <a:pt x="481" y="132"/>
                  <a:pt x="472" y="125"/>
                  <a:pt x="465" y="118"/>
                </a:cubicBezTo>
                <a:cubicBezTo>
                  <a:pt x="399" y="52"/>
                  <a:pt x="399" y="52"/>
                  <a:pt x="399" y="52"/>
                </a:cubicBezTo>
                <a:cubicBezTo>
                  <a:pt x="348" y="102"/>
                  <a:pt x="348" y="102"/>
                  <a:pt x="348" y="102"/>
                </a:cubicBezTo>
                <a:cubicBezTo>
                  <a:pt x="346" y="104"/>
                  <a:pt x="343" y="104"/>
                  <a:pt x="341" y="102"/>
                </a:cubicBezTo>
                <a:cubicBezTo>
                  <a:pt x="271" y="33"/>
                  <a:pt x="271" y="33"/>
                  <a:pt x="271" y="33"/>
                </a:cubicBezTo>
                <a:cubicBezTo>
                  <a:pt x="265" y="26"/>
                  <a:pt x="257" y="21"/>
                  <a:pt x="248" y="17"/>
                </a:cubicBezTo>
                <a:cubicBezTo>
                  <a:pt x="231" y="10"/>
                  <a:pt x="211" y="10"/>
                  <a:pt x="194" y="17"/>
                </a:cubicBezTo>
                <a:cubicBezTo>
                  <a:pt x="186" y="21"/>
                  <a:pt x="178" y="26"/>
                  <a:pt x="171" y="33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25" y="179"/>
                  <a:pt x="20" y="187"/>
                  <a:pt x="16" y="195"/>
                </a:cubicBezTo>
                <a:cubicBezTo>
                  <a:pt x="13" y="204"/>
                  <a:pt x="11" y="213"/>
                  <a:pt x="11" y="222"/>
                </a:cubicBezTo>
                <a:cubicBezTo>
                  <a:pt x="11" y="231"/>
                  <a:pt x="13" y="240"/>
                  <a:pt x="16" y="249"/>
                </a:cubicBezTo>
                <a:cubicBezTo>
                  <a:pt x="20" y="258"/>
                  <a:pt x="25" y="266"/>
                  <a:pt x="32" y="272"/>
                </a:cubicBezTo>
                <a:cubicBezTo>
                  <a:pt x="171" y="411"/>
                  <a:pt x="171" y="411"/>
                  <a:pt x="171" y="411"/>
                </a:cubicBezTo>
                <a:cubicBezTo>
                  <a:pt x="178" y="418"/>
                  <a:pt x="186" y="424"/>
                  <a:pt x="194" y="427"/>
                </a:cubicBezTo>
                <a:cubicBezTo>
                  <a:pt x="211" y="434"/>
                  <a:pt x="231" y="434"/>
                  <a:pt x="248" y="427"/>
                </a:cubicBezTo>
                <a:cubicBezTo>
                  <a:pt x="257" y="424"/>
                  <a:pt x="265" y="418"/>
                  <a:pt x="271" y="411"/>
                </a:cubicBezTo>
                <a:cubicBezTo>
                  <a:pt x="273" y="409"/>
                  <a:pt x="277" y="409"/>
                  <a:pt x="279" y="411"/>
                </a:cubicBezTo>
                <a:cubicBezTo>
                  <a:pt x="281" y="414"/>
                  <a:pt x="281" y="417"/>
                  <a:pt x="279" y="419"/>
                </a:cubicBezTo>
                <a:cubicBezTo>
                  <a:pt x="271" y="427"/>
                  <a:pt x="262" y="433"/>
                  <a:pt x="252" y="437"/>
                </a:cubicBezTo>
                <a:cubicBezTo>
                  <a:pt x="242" y="441"/>
                  <a:pt x="232" y="443"/>
                  <a:pt x="221" y="443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FA80C6BD-ABAC-F4BE-1624-80A76567119D}"/>
              </a:ext>
            </a:extLst>
          </p:cNvPr>
          <p:cNvSpPr>
            <a:spLocks/>
          </p:cNvSpPr>
          <p:nvPr/>
        </p:nvSpPr>
        <p:spPr bwMode="auto">
          <a:xfrm rot="2700000">
            <a:off x="4195890" y="3633904"/>
            <a:ext cx="2257425" cy="2914650"/>
          </a:xfrm>
          <a:custGeom>
            <a:avLst/>
            <a:gdLst>
              <a:gd name="T0" fmla="*/ 221 w 441"/>
              <a:gd name="T1" fmla="*/ 578 h 578"/>
              <a:gd name="T2" fmla="*/ 190 w 441"/>
              <a:gd name="T3" fmla="*/ 572 h 578"/>
              <a:gd name="T4" fmla="*/ 163 w 441"/>
              <a:gd name="T5" fmla="*/ 554 h 578"/>
              <a:gd name="T6" fmla="*/ 24 w 441"/>
              <a:gd name="T7" fmla="*/ 415 h 578"/>
              <a:gd name="T8" fmla="*/ 6 w 441"/>
              <a:gd name="T9" fmla="*/ 388 h 578"/>
              <a:gd name="T10" fmla="*/ 0 w 441"/>
              <a:gd name="T11" fmla="*/ 358 h 578"/>
              <a:gd name="T12" fmla="*/ 6 w 441"/>
              <a:gd name="T13" fmla="*/ 327 h 578"/>
              <a:gd name="T14" fmla="*/ 24 w 441"/>
              <a:gd name="T15" fmla="*/ 300 h 578"/>
              <a:gd name="T16" fmla="*/ 90 w 441"/>
              <a:gd name="T17" fmla="*/ 234 h 578"/>
              <a:gd name="T18" fmla="*/ 43 w 441"/>
              <a:gd name="T19" fmla="*/ 187 h 578"/>
              <a:gd name="T20" fmla="*/ 41 w 441"/>
              <a:gd name="T21" fmla="*/ 184 h 578"/>
              <a:gd name="T22" fmla="*/ 43 w 441"/>
              <a:gd name="T23" fmla="*/ 180 h 578"/>
              <a:gd name="T24" fmla="*/ 112 w 441"/>
              <a:gd name="T25" fmla="*/ 110 h 578"/>
              <a:gd name="T26" fmla="*/ 128 w 441"/>
              <a:gd name="T27" fmla="*/ 87 h 578"/>
              <a:gd name="T28" fmla="*/ 133 w 441"/>
              <a:gd name="T29" fmla="*/ 60 h 578"/>
              <a:gd name="T30" fmla="*/ 128 w 441"/>
              <a:gd name="T31" fmla="*/ 33 h 578"/>
              <a:gd name="T32" fmla="*/ 112 w 441"/>
              <a:gd name="T33" fmla="*/ 10 h 578"/>
              <a:gd name="T34" fmla="*/ 112 w 441"/>
              <a:gd name="T35" fmla="*/ 3 h 578"/>
              <a:gd name="T36" fmla="*/ 120 w 441"/>
              <a:gd name="T37" fmla="*/ 3 h 578"/>
              <a:gd name="T38" fmla="*/ 138 w 441"/>
              <a:gd name="T39" fmla="*/ 29 h 578"/>
              <a:gd name="T40" fmla="*/ 144 w 441"/>
              <a:gd name="T41" fmla="*/ 60 h 578"/>
              <a:gd name="T42" fmla="*/ 138 w 441"/>
              <a:gd name="T43" fmla="*/ 91 h 578"/>
              <a:gd name="T44" fmla="*/ 120 w 441"/>
              <a:gd name="T45" fmla="*/ 118 h 578"/>
              <a:gd name="T46" fmla="*/ 54 w 441"/>
              <a:gd name="T47" fmla="*/ 184 h 578"/>
              <a:gd name="T48" fmla="*/ 101 w 441"/>
              <a:gd name="T49" fmla="*/ 231 h 578"/>
              <a:gd name="T50" fmla="*/ 102 w 441"/>
              <a:gd name="T51" fmla="*/ 234 h 578"/>
              <a:gd name="T52" fmla="*/ 101 w 441"/>
              <a:gd name="T53" fmla="*/ 238 h 578"/>
              <a:gd name="T54" fmla="*/ 31 w 441"/>
              <a:gd name="T55" fmla="*/ 307 h 578"/>
              <a:gd name="T56" fmla="*/ 16 w 441"/>
              <a:gd name="T57" fmla="*/ 331 h 578"/>
              <a:gd name="T58" fmla="*/ 10 w 441"/>
              <a:gd name="T59" fmla="*/ 358 h 578"/>
              <a:gd name="T60" fmla="*/ 16 w 441"/>
              <a:gd name="T61" fmla="*/ 384 h 578"/>
              <a:gd name="T62" fmla="*/ 31 w 441"/>
              <a:gd name="T63" fmla="*/ 408 h 578"/>
              <a:gd name="T64" fmla="*/ 170 w 441"/>
              <a:gd name="T65" fmla="*/ 547 h 578"/>
              <a:gd name="T66" fmla="*/ 194 w 441"/>
              <a:gd name="T67" fmla="*/ 563 h 578"/>
              <a:gd name="T68" fmla="*/ 247 w 441"/>
              <a:gd name="T69" fmla="*/ 563 h 578"/>
              <a:gd name="T70" fmla="*/ 271 w 441"/>
              <a:gd name="T71" fmla="*/ 547 h 578"/>
              <a:gd name="T72" fmla="*/ 410 w 441"/>
              <a:gd name="T73" fmla="*/ 408 h 578"/>
              <a:gd name="T74" fmla="*/ 426 w 441"/>
              <a:gd name="T75" fmla="*/ 384 h 578"/>
              <a:gd name="T76" fmla="*/ 431 w 441"/>
              <a:gd name="T77" fmla="*/ 358 h 578"/>
              <a:gd name="T78" fmla="*/ 426 w 441"/>
              <a:gd name="T79" fmla="*/ 331 h 578"/>
              <a:gd name="T80" fmla="*/ 410 w 441"/>
              <a:gd name="T81" fmla="*/ 307 h 578"/>
              <a:gd name="T82" fmla="*/ 410 w 441"/>
              <a:gd name="T83" fmla="*/ 300 h 578"/>
              <a:gd name="T84" fmla="*/ 417 w 441"/>
              <a:gd name="T85" fmla="*/ 300 h 578"/>
              <a:gd name="T86" fmla="*/ 435 w 441"/>
              <a:gd name="T87" fmla="*/ 327 h 578"/>
              <a:gd name="T88" fmla="*/ 441 w 441"/>
              <a:gd name="T89" fmla="*/ 358 h 578"/>
              <a:gd name="T90" fmla="*/ 435 w 441"/>
              <a:gd name="T91" fmla="*/ 388 h 578"/>
              <a:gd name="T92" fmla="*/ 417 w 441"/>
              <a:gd name="T93" fmla="*/ 415 h 578"/>
              <a:gd name="T94" fmla="*/ 278 w 441"/>
              <a:gd name="T95" fmla="*/ 554 h 578"/>
              <a:gd name="T96" fmla="*/ 251 w 441"/>
              <a:gd name="T97" fmla="*/ 572 h 578"/>
              <a:gd name="T98" fmla="*/ 221 w 441"/>
              <a:gd name="T99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41" h="578">
                <a:moveTo>
                  <a:pt x="221" y="578"/>
                </a:moveTo>
                <a:cubicBezTo>
                  <a:pt x="210" y="578"/>
                  <a:pt x="200" y="576"/>
                  <a:pt x="190" y="572"/>
                </a:cubicBezTo>
                <a:cubicBezTo>
                  <a:pt x="180" y="568"/>
                  <a:pt x="171" y="562"/>
                  <a:pt x="163" y="554"/>
                </a:cubicBezTo>
                <a:cubicBezTo>
                  <a:pt x="24" y="415"/>
                  <a:pt x="24" y="415"/>
                  <a:pt x="24" y="415"/>
                </a:cubicBezTo>
                <a:cubicBezTo>
                  <a:pt x="16" y="408"/>
                  <a:pt x="10" y="398"/>
                  <a:pt x="6" y="388"/>
                </a:cubicBezTo>
                <a:cubicBezTo>
                  <a:pt x="2" y="379"/>
                  <a:pt x="0" y="368"/>
                  <a:pt x="0" y="358"/>
                </a:cubicBezTo>
                <a:cubicBezTo>
                  <a:pt x="0" y="347"/>
                  <a:pt x="2" y="337"/>
                  <a:pt x="6" y="327"/>
                </a:cubicBezTo>
                <a:cubicBezTo>
                  <a:pt x="10" y="317"/>
                  <a:pt x="16" y="308"/>
                  <a:pt x="24" y="300"/>
                </a:cubicBezTo>
                <a:cubicBezTo>
                  <a:pt x="90" y="234"/>
                  <a:pt x="90" y="234"/>
                  <a:pt x="90" y="234"/>
                </a:cubicBezTo>
                <a:cubicBezTo>
                  <a:pt x="43" y="187"/>
                  <a:pt x="43" y="187"/>
                  <a:pt x="43" y="187"/>
                </a:cubicBezTo>
                <a:cubicBezTo>
                  <a:pt x="42" y="186"/>
                  <a:pt x="41" y="185"/>
                  <a:pt x="41" y="184"/>
                </a:cubicBezTo>
                <a:cubicBezTo>
                  <a:pt x="41" y="182"/>
                  <a:pt x="42" y="181"/>
                  <a:pt x="43" y="180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9" y="104"/>
                  <a:pt x="124" y="96"/>
                  <a:pt x="128" y="87"/>
                </a:cubicBezTo>
                <a:cubicBezTo>
                  <a:pt x="132" y="78"/>
                  <a:pt x="133" y="69"/>
                  <a:pt x="133" y="60"/>
                </a:cubicBezTo>
                <a:cubicBezTo>
                  <a:pt x="133" y="51"/>
                  <a:pt x="132" y="42"/>
                  <a:pt x="128" y="33"/>
                </a:cubicBezTo>
                <a:cubicBezTo>
                  <a:pt x="124" y="25"/>
                  <a:pt x="119" y="17"/>
                  <a:pt x="112" y="10"/>
                </a:cubicBezTo>
                <a:cubicBezTo>
                  <a:pt x="110" y="8"/>
                  <a:pt x="110" y="5"/>
                  <a:pt x="112" y="3"/>
                </a:cubicBezTo>
                <a:cubicBezTo>
                  <a:pt x="114" y="0"/>
                  <a:pt x="118" y="0"/>
                  <a:pt x="120" y="3"/>
                </a:cubicBezTo>
                <a:cubicBezTo>
                  <a:pt x="128" y="10"/>
                  <a:pt x="134" y="19"/>
                  <a:pt x="138" y="29"/>
                </a:cubicBezTo>
                <a:cubicBezTo>
                  <a:pt x="142" y="39"/>
                  <a:pt x="144" y="50"/>
                  <a:pt x="144" y="60"/>
                </a:cubicBezTo>
                <a:cubicBezTo>
                  <a:pt x="144" y="71"/>
                  <a:pt x="142" y="81"/>
                  <a:pt x="138" y="91"/>
                </a:cubicBezTo>
                <a:cubicBezTo>
                  <a:pt x="134" y="101"/>
                  <a:pt x="128" y="110"/>
                  <a:pt x="120" y="118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101" y="231"/>
                  <a:pt x="101" y="231"/>
                  <a:pt x="101" y="231"/>
                </a:cubicBezTo>
                <a:cubicBezTo>
                  <a:pt x="102" y="232"/>
                  <a:pt x="102" y="233"/>
                  <a:pt x="102" y="234"/>
                </a:cubicBezTo>
                <a:cubicBezTo>
                  <a:pt x="102" y="236"/>
                  <a:pt x="102" y="237"/>
                  <a:pt x="101" y="238"/>
                </a:cubicBezTo>
                <a:cubicBezTo>
                  <a:pt x="31" y="307"/>
                  <a:pt x="31" y="307"/>
                  <a:pt x="31" y="307"/>
                </a:cubicBezTo>
                <a:cubicBezTo>
                  <a:pt x="25" y="314"/>
                  <a:pt x="19" y="322"/>
                  <a:pt x="16" y="331"/>
                </a:cubicBezTo>
                <a:cubicBezTo>
                  <a:pt x="12" y="339"/>
                  <a:pt x="10" y="348"/>
                  <a:pt x="10" y="358"/>
                </a:cubicBezTo>
                <a:cubicBezTo>
                  <a:pt x="10" y="367"/>
                  <a:pt x="12" y="376"/>
                  <a:pt x="16" y="384"/>
                </a:cubicBezTo>
                <a:cubicBezTo>
                  <a:pt x="19" y="393"/>
                  <a:pt x="25" y="401"/>
                  <a:pt x="31" y="408"/>
                </a:cubicBezTo>
                <a:cubicBezTo>
                  <a:pt x="170" y="547"/>
                  <a:pt x="170" y="547"/>
                  <a:pt x="170" y="547"/>
                </a:cubicBezTo>
                <a:cubicBezTo>
                  <a:pt x="177" y="554"/>
                  <a:pt x="185" y="559"/>
                  <a:pt x="194" y="563"/>
                </a:cubicBezTo>
                <a:cubicBezTo>
                  <a:pt x="211" y="570"/>
                  <a:pt x="230" y="570"/>
                  <a:pt x="247" y="563"/>
                </a:cubicBezTo>
                <a:cubicBezTo>
                  <a:pt x="256" y="559"/>
                  <a:pt x="264" y="554"/>
                  <a:pt x="271" y="547"/>
                </a:cubicBezTo>
                <a:cubicBezTo>
                  <a:pt x="410" y="408"/>
                  <a:pt x="410" y="408"/>
                  <a:pt x="410" y="408"/>
                </a:cubicBezTo>
                <a:cubicBezTo>
                  <a:pt x="417" y="401"/>
                  <a:pt x="422" y="393"/>
                  <a:pt x="426" y="384"/>
                </a:cubicBezTo>
                <a:cubicBezTo>
                  <a:pt x="429" y="376"/>
                  <a:pt x="431" y="367"/>
                  <a:pt x="431" y="358"/>
                </a:cubicBezTo>
                <a:cubicBezTo>
                  <a:pt x="431" y="348"/>
                  <a:pt x="429" y="339"/>
                  <a:pt x="426" y="331"/>
                </a:cubicBezTo>
                <a:cubicBezTo>
                  <a:pt x="422" y="322"/>
                  <a:pt x="417" y="314"/>
                  <a:pt x="410" y="307"/>
                </a:cubicBezTo>
                <a:cubicBezTo>
                  <a:pt x="408" y="305"/>
                  <a:pt x="408" y="302"/>
                  <a:pt x="410" y="300"/>
                </a:cubicBezTo>
                <a:cubicBezTo>
                  <a:pt x="412" y="298"/>
                  <a:pt x="415" y="298"/>
                  <a:pt x="417" y="300"/>
                </a:cubicBezTo>
                <a:cubicBezTo>
                  <a:pt x="425" y="308"/>
                  <a:pt x="431" y="317"/>
                  <a:pt x="435" y="327"/>
                </a:cubicBezTo>
                <a:cubicBezTo>
                  <a:pt x="439" y="337"/>
                  <a:pt x="441" y="347"/>
                  <a:pt x="441" y="358"/>
                </a:cubicBezTo>
                <a:cubicBezTo>
                  <a:pt x="441" y="368"/>
                  <a:pt x="439" y="379"/>
                  <a:pt x="435" y="388"/>
                </a:cubicBezTo>
                <a:cubicBezTo>
                  <a:pt x="431" y="398"/>
                  <a:pt x="425" y="408"/>
                  <a:pt x="417" y="415"/>
                </a:cubicBezTo>
                <a:cubicBezTo>
                  <a:pt x="278" y="554"/>
                  <a:pt x="278" y="554"/>
                  <a:pt x="278" y="554"/>
                </a:cubicBezTo>
                <a:cubicBezTo>
                  <a:pt x="270" y="562"/>
                  <a:pt x="261" y="568"/>
                  <a:pt x="251" y="572"/>
                </a:cubicBezTo>
                <a:cubicBezTo>
                  <a:pt x="242" y="576"/>
                  <a:pt x="231" y="578"/>
                  <a:pt x="221" y="578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D2291310-81B4-685D-1D99-E849E582D84E}"/>
              </a:ext>
            </a:extLst>
          </p:cNvPr>
          <p:cNvSpPr>
            <a:spLocks/>
          </p:cNvSpPr>
          <p:nvPr/>
        </p:nvSpPr>
        <p:spPr bwMode="auto">
          <a:xfrm rot="2700000">
            <a:off x="6214033" y="4629538"/>
            <a:ext cx="280988" cy="266700"/>
          </a:xfrm>
          <a:custGeom>
            <a:avLst/>
            <a:gdLst>
              <a:gd name="T0" fmla="*/ 48 w 55"/>
              <a:gd name="T1" fmla="*/ 53 h 53"/>
              <a:gd name="T2" fmla="*/ 47 w 55"/>
              <a:gd name="T3" fmla="*/ 53 h 53"/>
              <a:gd name="T4" fmla="*/ 5 w 55"/>
              <a:gd name="T5" fmla="*/ 51 h 53"/>
              <a:gd name="T6" fmla="*/ 0 w 55"/>
              <a:gd name="T7" fmla="*/ 45 h 53"/>
              <a:gd name="T8" fmla="*/ 5 w 55"/>
              <a:gd name="T9" fmla="*/ 40 h 53"/>
              <a:gd name="T10" fmla="*/ 43 w 55"/>
              <a:gd name="T11" fmla="*/ 42 h 53"/>
              <a:gd name="T12" fmla="*/ 44 w 55"/>
              <a:gd name="T13" fmla="*/ 5 h 53"/>
              <a:gd name="T14" fmla="*/ 50 w 55"/>
              <a:gd name="T15" fmla="*/ 0 h 53"/>
              <a:gd name="T16" fmla="*/ 55 w 55"/>
              <a:gd name="T17" fmla="*/ 5 h 53"/>
              <a:gd name="T18" fmla="*/ 53 w 55"/>
              <a:gd name="T19" fmla="*/ 48 h 53"/>
              <a:gd name="T20" fmla="*/ 51 w 55"/>
              <a:gd name="T21" fmla="*/ 51 h 53"/>
              <a:gd name="T22" fmla="*/ 48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48" y="53"/>
                </a:moveTo>
                <a:cubicBezTo>
                  <a:pt x="47" y="53"/>
                  <a:pt x="47" y="53"/>
                  <a:pt x="47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2" y="51"/>
                  <a:pt x="0" y="48"/>
                  <a:pt x="0" y="45"/>
                </a:cubicBezTo>
                <a:cubicBezTo>
                  <a:pt x="0" y="43"/>
                  <a:pt x="3" y="40"/>
                  <a:pt x="5" y="40"/>
                </a:cubicBezTo>
                <a:cubicBezTo>
                  <a:pt x="43" y="42"/>
                  <a:pt x="43" y="42"/>
                  <a:pt x="43" y="42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2"/>
                  <a:pt x="47" y="0"/>
                  <a:pt x="50" y="0"/>
                </a:cubicBezTo>
                <a:cubicBezTo>
                  <a:pt x="53" y="0"/>
                  <a:pt x="55" y="3"/>
                  <a:pt x="55" y="5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9"/>
                  <a:pt x="52" y="51"/>
                  <a:pt x="51" y="51"/>
                </a:cubicBezTo>
                <a:cubicBezTo>
                  <a:pt x="50" y="52"/>
                  <a:pt x="49" y="53"/>
                  <a:pt x="48" y="53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E1B4C057-035C-55F7-9D05-8C0FBB440850}"/>
              </a:ext>
            </a:extLst>
          </p:cNvPr>
          <p:cNvSpPr>
            <a:spLocks/>
          </p:cNvSpPr>
          <p:nvPr/>
        </p:nvSpPr>
        <p:spPr bwMode="auto">
          <a:xfrm rot="2700000">
            <a:off x="5811044" y="3656303"/>
            <a:ext cx="280988" cy="266700"/>
          </a:xfrm>
          <a:custGeom>
            <a:avLst/>
            <a:gdLst>
              <a:gd name="T0" fmla="*/ 6 w 55"/>
              <a:gd name="T1" fmla="*/ 53 h 53"/>
              <a:gd name="T2" fmla="*/ 6 w 55"/>
              <a:gd name="T3" fmla="*/ 53 h 53"/>
              <a:gd name="T4" fmla="*/ 1 w 55"/>
              <a:gd name="T5" fmla="*/ 47 h 53"/>
              <a:gd name="T6" fmla="*/ 3 w 55"/>
              <a:gd name="T7" fmla="*/ 5 h 53"/>
              <a:gd name="T8" fmla="*/ 4 w 55"/>
              <a:gd name="T9" fmla="*/ 1 h 53"/>
              <a:gd name="T10" fmla="*/ 8 w 55"/>
              <a:gd name="T11" fmla="*/ 0 h 53"/>
              <a:gd name="T12" fmla="*/ 50 w 55"/>
              <a:gd name="T13" fmla="*/ 2 h 53"/>
              <a:gd name="T14" fmla="*/ 55 w 55"/>
              <a:gd name="T15" fmla="*/ 7 h 53"/>
              <a:gd name="T16" fmla="*/ 50 w 55"/>
              <a:gd name="T17" fmla="*/ 12 h 53"/>
              <a:gd name="T18" fmla="*/ 13 w 55"/>
              <a:gd name="T19" fmla="*/ 11 h 53"/>
              <a:gd name="T20" fmla="*/ 11 w 55"/>
              <a:gd name="T21" fmla="*/ 48 h 53"/>
              <a:gd name="T22" fmla="*/ 6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6" y="53"/>
                </a:moveTo>
                <a:cubicBezTo>
                  <a:pt x="6" y="53"/>
                  <a:pt x="6" y="53"/>
                  <a:pt x="6" y="53"/>
                </a:cubicBezTo>
                <a:cubicBezTo>
                  <a:pt x="3" y="53"/>
                  <a:pt x="0" y="50"/>
                  <a:pt x="1" y="47"/>
                </a:cubicBezTo>
                <a:cubicBezTo>
                  <a:pt x="3" y="5"/>
                  <a:pt x="3" y="5"/>
                  <a:pt x="3" y="5"/>
                </a:cubicBezTo>
                <a:cubicBezTo>
                  <a:pt x="3" y="3"/>
                  <a:pt x="3" y="2"/>
                  <a:pt x="4" y="1"/>
                </a:cubicBezTo>
                <a:cubicBezTo>
                  <a:pt x="5" y="0"/>
                  <a:pt x="7" y="0"/>
                  <a:pt x="8" y="0"/>
                </a:cubicBezTo>
                <a:cubicBezTo>
                  <a:pt x="50" y="2"/>
                  <a:pt x="50" y="2"/>
                  <a:pt x="50" y="2"/>
                </a:cubicBezTo>
                <a:cubicBezTo>
                  <a:pt x="53" y="2"/>
                  <a:pt x="55" y="4"/>
                  <a:pt x="55" y="7"/>
                </a:cubicBezTo>
                <a:cubicBezTo>
                  <a:pt x="55" y="10"/>
                  <a:pt x="53" y="12"/>
                  <a:pt x="50" y="12"/>
                </a:cubicBezTo>
                <a:cubicBezTo>
                  <a:pt x="13" y="11"/>
                  <a:pt x="13" y="11"/>
                  <a:pt x="13" y="11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50"/>
                  <a:pt x="9" y="53"/>
                  <a:pt x="6" y="53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7BF1F9BD-6F99-AD62-8F0C-81DF6B3A2C3E}"/>
              </a:ext>
            </a:extLst>
          </p:cNvPr>
          <p:cNvSpPr>
            <a:spLocks/>
          </p:cNvSpPr>
          <p:nvPr/>
        </p:nvSpPr>
        <p:spPr bwMode="auto">
          <a:xfrm rot="2700000">
            <a:off x="5530122" y="4304077"/>
            <a:ext cx="271463" cy="296863"/>
          </a:xfrm>
          <a:custGeom>
            <a:avLst/>
            <a:gdLst>
              <a:gd name="T0" fmla="*/ 47 w 53"/>
              <a:gd name="T1" fmla="*/ 59 h 59"/>
              <a:gd name="T2" fmla="*/ 47 w 53"/>
              <a:gd name="T3" fmla="*/ 59 h 59"/>
              <a:gd name="T4" fmla="*/ 5 w 53"/>
              <a:gd name="T5" fmla="*/ 53 h 59"/>
              <a:gd name="T6" fmla="*/ 0 w 53"/>
              <a:gd name="T7" fmla="*/ 47 h 59"/>
              <a:gd name="T8" fmla="*/ 6 w 53"/>
              <a:gd name="T9" fmla="*/ 5 h 59"/>
              <a:gd name="T10" fmla="*/ 12 w 53"/>
              <a:gd name="T11" fmla="*/ 1 h 59"/>
              <a:gd name="T12" fmla="*/ 17 w 53"/>
              <a:gd name="T13" fmla="*/ 7 h 59"/>
              <a:gd name="T14" fmla="*/ 11 w 53"/>
              <a:gd name="T15" fmla="*/ 43 h 59"/>
              <a:gd name="T16" fmla="*/ 48 w 53"/>
              <a:gd name="T17" fmla="*/ 49 h 59"/>
              <a:gd name="T18" fmla="*/ 52 w 53"/>
              <a:gd name="T19" fmla="*/ 55 h 59"/>
              <a:gd name="T20" fmla="*/ 47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7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5" y="53"/>
                  <a:pt x="5" y="53"/>
                  <a:pt x="5" y="53"/>
                </a:cubicBezTo>
                <a:cubicBezTo>
                  <a:pt x="2" y="52"/>
                  <a:pt x="0" y="50"/>
                  <a:pt x="0" y="47"/>
                </a:cubicBezTo>
                <a:cubicBezTo>
                  <a:pt x="6" y="5"/>
                  <a:pt x="6" y="5"/>
                  <a:pt x="6" y="5"/>
                </a:cubicBezTo>
                <a:cubicBezTo>
                  <a:pt x="7" y="2"/>
                  <a:pt x="10" y="0"/>
                  <a:pt x="12" y="1"/>
                </a:cubicBezTo>
                <a:cubicBezTo>
                  <a:pt x="15" y="1"/>
                  <a:pt x="17" y="4"/>
                  <a:pt x="17" y="7"/>
                </a:cubicBezTo>
                <a:cubicBezTo>
                  <a:pt x="11" y="43"/>
                  <a:pt x="11" y="43"/>
                  <a:pt x="11" y="43"/>
                </a:cubicBezTo>
                <a:cubicBezTo>
                  <a:pt x="48" y="49"/>
                  <a:pt x="48" y="49"/>
                  <a:pt x="48" y="49"/>
                </a:cubicBezTo>
                <a:cubicBezTo>
                  <a:pt x="51" y="49"/>
                  <a:pt x="53" y="52"/>
                  <a:pt x="52" y="55"/>
                </a:cubicBezTo>
                <a:cubicBezTo>
                  <a:pt x="52" y="57"/>
                  <a:pt x="50" y="59"/>
                  <a:pt x="47" y="59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" name="Freeform 12">
            <a:extLst>
              <a:ext uri="{FF2B5EF4-FFF2-40B4-BE49-F238E27FC236}">
                <a16:creationId xmlns:a16="http://schemas.microsoft.com/office/drawing/2014/main" id="{8396EE49-CA63-E191-0103-26AA06AE242E}"/>
              </a:ext>
            </a:extLst>
          </p:cNvPr>
          <p:cNvSpPr>
            <a:spLocks/>
          </p:cNvSpPr>
          <p:nvPr/>
        </p:nvSpPr>
        <p:spPr bwMode="auto">
          <a:xfrm rot="2700000">
            <a:off x="6526369" y="3944635"/>
            <a:ext cx="271463" cy="298450"/>
          </a:xfrm>
          <a:custGeom>
            <a:avLst/>
            <a:gdLst>
              <a:gd name="T0" fmla="*/ 41 w 53"/>
              <a:gd name="T1" fmla="*/ 59 h 59"/>
              <a:gd name="T2" fmla="*/ 41 w 53"/>
              <a:gd name="T3" fmla="*/ 59 h 59"/>
              <a:gd name="T4" fmla="*/ 36 w 53"/>
              <a:gd name="T5" fmla="*/ 53 h 59"/>
              <a:gd name="T6" fmla="*/ 42 w 53"/>
              <a:gd name="T7" fmla="*/ 16 h 59"/>
              <a:gd name="T8" fmla="*/ 5 w 53"/>
              <a:gd name="T9" fmla="*/ 11 h 59"/>
              <a:gd name="T10" fmla="*/ 0 w 53"/>
              <a:gd name="T11" fmla="*/ 5 h 59"/>
              <a:gd name="T12" fmla="*/ 6 w 53"/>
              <a:gd name="T13" fmla="*/ 0 h 59"/>
              <a:gd name="T14" fmla="*/ 48 w 53"/>
              <a:gd name="T15" fmla="*/ 7 h 59"/>
              <a:gd name="T16" fmla="*/ 53 w 53"/>
              <a:gd name="T17" fmla="*/ 13 h 59"/>
              <a:gd name="T18" fmla="*/ 47 w 53"/>
              <a:gd name="T19" fmla="*/ 55 h 59"/>
              <a:gd name="T20" fmla="*/ 41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1" y="59"/>
                </a:moveTo>
                <a:cubicBezTo>
                  <a:pt x="41" y="59"/>
                  <a:pt x="41" y="59"/>
                  <a:pt x="41" y="59"/>
                </a:cubicBezTo>
                <a:cubicBezTo>
                  <a:pt x="38" y="59"/>
                  <a:pt x="36" y="56"/>
                  <a:pt x="36" y="53"/>
                </a:cubicBezTo>
                <a:cubicBezTo>
                  <a:pt x="42" y="16"/>
                  <a:pt x="42" y="16"/>
                  <a:pt x="42" y="16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0"/>
                  <a:pt x="0" y="8"/>
                  <a:pt x="0" y="5"/>
                </a:cubicBezTo>
                <a:cubicBezTo>
                  <a:pt x="1" y="2"/>
                  <a:pt x="4" y="0"/>
                  <a:pt x="6" y="0"/>
                </a:cubicBezTo>
                <a:cubicBezTo>
                  <a:pt x="48" y="7"/>
                  <a:pt x="48" y="7"/>
                  <a:pt x="48" y="7"/>
                </a:cubicBezTo>
                <a:cubicBezTo>
                  <a:pt x="51" y="7"/>
                  <a:pt x="53" y="10"/>
                  <a:pt x="53" y="13"/>
                </a:cubicBezTo>
                <a:cubicBezTo>
                  <a:pt x="47" y="55"/>
                  <a:pt x="47" y="55"/>
                  <a:pt x="47" y="55"/>
                </a:cubicBezTo>
                <a:cubicBezTo>
                  <a:pt x="46" y="57"/>
                  <a:pt x="44" y="59"/>
                  <a:pt x="41" y="59"/>
                </a:cubicBezTo>
                <a:close/>
              </a:path>
            </a:pathLst>
          </a:custGeom>
          <a:solidFill>
            <a:srgbClr val="FF46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711F41-A2A2-3635-18E5-F0CC881654AC}"/>
              </a:ext>
            </a:extLst>
          </p:cNvPr>
          <p:cNvSpPr txBox="1"/>
          <p:nvPr/>
        </p:nvSpPr>
        <p:spPr>
          <a:xfrm>
            <a:off x="4501693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DBFC99-4AD2-0D72-109F-538C0309D81E}"/>
              </a:ext>
            </a:extLst>
          </p:cNvPr>
          <p:cNvSpPr txBox="1"/>
          <p:nvPr/>
        </p:nvSpPr>
        <p:spPr>
          <a:xfrm>
            <a:off x="6652558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ECC5E3-0512-3AB2-7E44-823FB691EE3D}"/>
              </a:ext>
            </a:extLst>
          </p:cNvPr>
          <p:cNvSpPr txBox="1"/>
          <p:nvPr/>
        </p:nvSpPr>
        <p:spPr>
          <a:xfrm>
            <a:off x="4501693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647121-586D-BDC7-BBB6-1C27ED4557B3}"/>
              </a:ext>
            </a:extLst>
          </p:cNvPr>
          <p:cNvSpPr txBox="1"/>
          <p:nvPr/>
        </p:nvSpPr>
        <p:spPr>
          <a:xfrm>
            <a:off x="6652558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76ED77-8571-090D-94B6-577BC9727E5C}"/>
              </a:ext>
            </a:extLst>
          </p:cNvPr>
          <p:cNvSpPr txBox="1"/>
          <p:nvPr/>
        </p:nvSpPr>
        <p:spPr>
          <a:xfrm>
            <a:off x="3989569" y="276721"/>
            <a:ext cx="437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Algorithms Chosen</a:t>
            </a:r>
            <a:endParaRPr lang="en-US" sz="3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3CE7EA-E537-8885-219E-02A7202D453F}"/>
              </a:ext>
            </a:extLst>
          </p:cNvPr>
          <p:cNvSpPr txBox="1"/>
          <p:nvPr/>
        </p:nvSpPr>
        <p:spPr>
          <a:xfrm>
            <a:off x="521094" y="2700237"/>
            <a:ext cx="3507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Obstacle Detection and Response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63894-4FE3-2ECD-7209-67491FF9EC66}"/>
              </a:ext>
            </a:extLst>
          </p:cNvPr>
          <p:cNvSpPr txBox="1"/>
          <p:nvPr/>
        </p:nvSpPr>
        <p:spPr>
          <a:xfrm>
            <a:off x="12938509" y="1505702"/>
            <a:ext cx="41212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uses an ultrasonic sensor to measure the distance to an object.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Trigger the ultrasonic sensor to send a pulse.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time taken for the echo to return.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Convert the time into a distance measurement (in centimeters).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Return the measured distance. If no echo is received (distance is 0), return a default large distance (250 cm).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34B3F-0DBD-0907-D543-937B7614C3DA}"/>
              </a:ext>
            </a:extLst>
          </p:cNvPr>
          <p:cNvSpPr txBox="1"/>
          <p:nvPr/>
        </p:nvSpPr>
        <p:spPr>
          <a:xfrm>
            <a:off x="8387866" y="3121418"/>
            <a:ext cx="33238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When starting forward or backward movement, the speed of the motors is gradually increased to avoid sudden power surges that could drain the battery quickly.</a:t>
            </a:r>
          </a:p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Start the motors in the desired direction (forward or backward).</a:t>
            </a:r>
          </a:p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Gradually increase the motor speed in increments until the maximum speed is reached.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DFEB8-F1E2-2D25-725D-B5432696A661}"/>
              </a:ext>
            </a:extLst>
          </p:cNvPr>
          <p:cNvSpPr txBox="1"/>
          <p:nvPr/>
        </p:nvSpPr>
        <p:spPr>
          <a:xfrm>
            <a:off x="-4404365" y="3843961"/>
            <a:ext cx="34432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positions the servo motor to direct the ultrasonic sensor to look right or left and measure the distance.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Move the servo to a predefined angle (right or left).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Wait for the servo to reach the position.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distance using the ultrasonic sensor.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Return the servo to the center position.</a:t>
            </a:r>
          </a:p>
        </p:txBody>
      </p:sp>
    </p:spTree>
    <p:extLst>
      <p:ext uri="{BB962C8B-B14F-4D97-AF65-F5344CB8AC3E}">
        <p14:creationId xmlns:p14="http://schemas.microsoft.com/office/powerpoint/2010/main" val="158669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4389870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Glass">
            <a:extLst>
              <a:ext uri="{FF2B5EF4-FFF2-40B4-BE49-F238E27FC236}">
                <a16:creationId xmlns:a16="http://schemas.microsoft.com/office/drawing/2014/main" id="{2D035452-C392-E9D6-03FE-B1273F4310E2}"/>
              </a:ext>
            </a:extLst>
          </p:cNvPr>
          <p:cNvGrpSpPr/>
          <p:nvPr/>
        </p:nvGrpSpPr>
        <p:grpSpPr>
          <a:xfrm rot="16200000">
            <a:off x="4312279" y="4521246"/>
            <a:ext cx="1513844" cy="1628261"/>
            <a:chOff x="2235200" y="1085850"/>
            <a:chExt cx="7705725" cy="46863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945C266-488F-4F89-15CC-85D9E8DA1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75" y="1093788"/>
              <a:ext cx="7699375" cy="4670425"/>
            </a:xfrm>
            <a:custGeom>
              <a:avLst/>
              <a:gdLst>
                <a:gd name="T0" fmla="*/ 1910 w 2022"/>
                <a:gd name="T1" fmla="*/ 1226 h 1226"/>
                <a:gd name="T2" fmla="*/ 112 w 2022"/>
                <a:gd name="T3" fmla="*/ 1226 h 1226"/>
                <a:gd name="T4" fmla="*/ 0 w 2022"/>
                <a:gd name="T5" fmla="*/ 1115 h 1226"/>
                <a:gd name="T6" fmla="*/ 0 w 2022"/>
                <a:gd name="T7" fmla="*/ 111 h 1226"/>
                <a:gd name="T8" fmla="*/ 112 w 2022"/>
                <a:gd name="T9" fmla="*/ 0 h 1226"/>
                <a:gd name="T10" fmla="*/ 1910 w 2022"/>
                <a:gd name="T11" fmla="*/ 0 h 1226"/>
                <a:gd name="T12" fmla="*/ 2022 w 2022"/>
                <a:gd name="T13" fmla="*/ 111 h 1226"/>
                <a:gd name="T14" fmla="*/ 2022 w 2022"/>
                <a:gd name="T15" fmla="*/ 1115 h 1226"/>
                <a:gd name="T16" fmla="*/ 1910 w 2022"/>
                <a:gd name="T1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1226">
                  <a:moveTo>
                    <a:pt x="1910" y="1226"/>
                  </a:moveTo>
                  <a:cubicBezTo>
                    <a:pt x="112" y="1226"/>
                    <a:pt x="112" y="1226"/>
                    <a:pt x="112" y="1226"/>
                  </a:cubicBezTo>
                  <a:cubicBezTo>
                    <a:pt x="50" y="1226"/>
                    <a:pt x="0" y="1176"/>
                    <a:pt x="0" y="111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910" y="0"/>
                    <a:pt x="1910" y="0"/>
                    <a:pt x="1910" y="0"/>
                  </a:cubicBezTo>
                  <a:cubicBezTo>
                    <a:pt x="1972" y="0"/>
                    <a:pt x="2022" y="50"/>
                    <a:pt x="2022" y="111"/>
                  </a:cubicBezTo>
                  <a:cubicBezTo>
                    <a:pt x="2022" y="1115"/>
                    <a:pt x="2022" y="1115"/>
                    <a:pt x="2022" y="1115"/>
                  </a:cubicBezTo>
                  <a:cubicBezTo>
                    <a:pt x="2022" y="1176"/>
                    <a:pt x="1972" y="1226"/>
                    <a:pt x="1910" y="1226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/>
              <a:tailE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2E7229E-07A7-34B3-2165-75B44C68C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200" y="1085850"/>
              <a:ext cx="7705725" cy="4686300"/>
            </a:xfrm>
            <a:custGeom>
              <a:avLst/>
              <a:gdLst>
                <a:gd name="T0" fmla="*/ 1911 w 2024"/>
                <a:gd name="T1" fmla="*/ 1230 h 1230"/>
                <a:gd name="T2" fmla="*/ 113 w 2024"/>
                <a:gd name="T3" fmla="*/ 1230 h 1230"/>
                <a:gd name="T4" fmla="*/ 0 w 2024"/>
                <a:gd name="T5" fmla="*/ 1117 h 1230"/>
                <a:gd name="T6" fmla="*/ 0 w 2024"/>
                <a:gd name="T7" fmla="*/ 113 h 1230"/>
                <a:gd name="T8" fmla="*/ 113 w 2024"/>
                <a:gd name="T9" fmla="*/ 0 h 1230"/>
                <a:gd name="T10" fmla="*/ 1911 w 2024"/>
                <a:gd name="T11" fmla="*/ 0 h 1230"/>
                <a:gd name="T12" fmla="*/ 2024 w 2024"/>
                <a:gd name="T13" fmla="*/ 113 h 1230"/>
                <a:gd name="T14" fmla="*/ 2024 w 2024"/>
                <a:gd name="T15" fmla="*/ 1117 h 1230"/>
                <a:gd name="T16" fmla="*/ 1911 w 2024"/>
                <a:gd name="T17" fmla="*/ 1230 h 1230"/>
                <a:gd name="T18" fmla="*/ 113 w 2024"/>
                <a:gd name="T19" fmla="*/ 3 h 1230"/>
                <a:gd name="T20" fmla="*/ 3 w 2024"/>
                <a:gd name="T21" fmla="*/ 113 h 1230"/>
                <a:gd name="T22" fmla="*/ 3 w 2024"/>
                <a:gd name="T23" fmla="*/ 1117 h 1230"/>
                <a:gd name="T24" fmla="*/ 113 w 2024"/>
                <a:gd name="T25" fmla="*/ 1227 h 1230"/>
                <a:gd name="T26" fmla="*/ 1911 w 2024"/>
                <a:gd name="T27" fmla="*/ 1227 h 1230"/>
                <a:gd name="T28" fmla="*/ 2021 w 2024"/>
                <a:gd name="T29" fmla="*/ 1117 h 1230"/>
                <a:gd name="T30" fmla="*/ 2021 w 2024"/>
                <a:gd name="T31" fmla="*/ 113 h 1230"/>
                <a:gd name="T32" fmla="*/ 1911 w 2024"/>
                <a:gd name="T33" fmla="*/ 3 h 1230"/>
                <a:gd name="T34" fmla="*/ 113 w 2024"/>
                <a:gd name="T35" fmla="*/ 3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4" h="1230">
                  <a:moveTo>
                    <a:pt x="1911" y="1230"/>
                  </a:moveTo>
                  <a:cubicBezTo>
                    <a:pt x="113" y="1230"/>
                    <a:pt x="113" y="1230"/>
                    <a:pt x="113" y="1230"/>
                  </a:cubicBezTo>
                  <a:cubicBezTo>
                    <a:pt x="50" y="1230"/>
                    <a:pt x="0" y="1179"/>
                    <a:pt x="0" y="111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51"/>
                    <a:pt x="50" y="0"/>
                    <a:pt x="113" y="0"/>
                  </a:cubicBezTo>
                  <a:cubicBezTo>
                    <a:pt x="1911" y="0"/>
                    <a:pt x="1911" y="0"/>
                    <a:pt x="1911" y="0"/>
                  </a:cubicBezTo>
                  <a:cubicBezTo>
                    <a:pt x="1974" y="0"/>
                    <a:pt x="2024" y="51"/>
                    <a:pt x="2024" y="113"/>
                  </a:cubicBezTo>
                  <a:cubicBezTo>
                    <a:pt x="2024" y="1117"/>
                    <a:pt x="2024" y="1117"/>
                    <a:pt x="2024" y="1117"/>
                  </a:cubicBezTo>
                  <a:cubicBezTo>
                    <a:pt x="2024" y="1179"/>
                    <a:pt x="1974" y="1230"/>
                    <a:pt x="1911" y="1230"/>
                  </a:cubicBezTo>
                  <a:close/>
                  <a:moveTo>
                    <a:pt x="113" y="3"/>
                  </a:moveTo>
                  <a:cubicBezTo>
                    <a:pt x="52" y="3"/>
                    <a:pt x="3" y="53"/>
                    <a:pt x="3" y="113"/>
                  </a:cubicBezTo>
                  <a:cubicBezTo>
                    <a:pt x="3" y="1117"/>
                    <a:pt x="3" y="1117"/>
                    <a:pt x="3" y="1117"/>
                  </a:cubicBezTo>
                  <a:cubicBezTo>
                    <a:pt x="3" y="1177"/>
                    <a:pt x="52" y="1227"/>
                    <a:pt x="113" y="1227"/>
                  </a:cubicBezTo>
                  <a:cubicBezTo>
                    <a:pt x="1911" y="1227"/>
                    <a:pt x="1911" y="1227"/>
                    <a:pt x="1911" y="1227"/>
                  </a:cubicBezTo>
                  <a:cubicBezTo>
                    <a:pt x="1972" y="1227"/>
                    <a:pt x="2021" y="1177"/>
                    <a:pt x="2021" y="1117"/>
                  </a:cubicBezTo>
                  <a:cubicBezTo>
                    <a:pt x="2021" y="113"/>
                    <a:pt x="2021" y="113"/>
                    <a:pt x="2021" y="113"/>
                  </a:cubicBezTo>
                  <a:cubicBezTo>
                    <a:pt x="2021" y="53"/>
                    <a:pt x="1972" y="3"/>
                    <a:pt x="1911" y="3"/>
                  </a:cubicBezTo>
                  <a:lnTo>
                    <a:pt x="11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83A11AC-3C98-246A-F432-7CC7731E4012}"/>
              </a:ext>
            </a:extLst>
          </p:cNvPr>
          <p:cNvSpPr txBox="1"/>
          <p:nvPr/>
        </p:nvSpPr>
        <p:spPr>
          <a:xfrm>
            <a:off x="6359033" y="8544803"/>
            <a:ext cx="2565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Continuously scan for obstacles.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Calculate distance and determine if the path is clear.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Navigate around detected obstacles.</a:t>
            </a:r>
            <a:endParaRPr lang="ru-UA" dirty="0">
              <a:solidFill>
                <a:schemeClr val="bg2">
                  <a:lumMod val="10000"/>
                </a:schemeClr>
              </a:solidFill>
              <a:latin typeface="Montserrat Light" panose="00000400000000000000" pitchFamily="50" charset="-52"/>
              <a:cs typeface="TheSans" panose="020B0803040302020203" pitchFamily="34" charset="-7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396E00-32B6-A4DD-71D3-4A2164DDF9FA}"/>
              </a:ext>
            </a:extLst>
          </p:cNvPr>
          <p:cNvSpPr txBox="1"/>
          <p:nvPr/>
        </p:nvSpPr>
        <p:spPr>
          <a:xfrm>
            <a:off x="12020066" y="469780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Obstacle Avoidance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7576E-4A77-0DD1-E0F8-44337F8A519F}"/>
              </a:ext>
            </a:extLst>
          </p:cNvPr>
          <p:cNvSpPr txBox="1"/>
          <p:nvPr/>
        </p:nvSpPr>
        <p:spPr>
          <a:xfrm>
            <a:off x="572419" y="6306174"/>
            <a:ext cx="3443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Servo Positioning Algorithms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990083-AEA2-8D76-BEB8-2E907BA13D57}"/>
              </a:ext>
            </a:extLst>
          </p:cNvPr>
          <p:cNvSpPr txBox="1"/>
          <p:nvPr/>
        </p:nvSpPr>
        <p:spPr>
          <a:xfrm>
            <a:off x="7922725" y="2838623"/>
            <a:ext cx="4324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Distance Measurement 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B69C8-4EFA-B6F5-4ADB-58C13CFCCD9E}"/>
              </a:ext>
            </a:extLst>
          </p:cNvPr>
          <p:cNvSpPr txBox="1"/>
          <p:nvPr/>
        </p:nvSpPr>
        <p:spPr>
          <a:xfrm>
            <a:off x="8387866" y="5109181"/>
            <a:ext cx="332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Movement Control Algorithms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5B963EFE-29ED-06A3-2C0C-D3F7D853CF9E}"/>
              </a:ext>
            </a:extLst>
          </p:cNvPr>
          <p:cNvSpPr>
            <a:spLocks/>
          </p:cNvSpPr>
          <p:nvPr/>
        </p:nvSpPr>
        <p:spPr bwMode="auto">
          <a:xfrm rot="2700000">
            <a:off x="5861167" y="1992257"/>
            <a:ext cx="2257425" cy="2925763"/>
          </a:xfrm>
          <a:custGeom>
            <a:avLst/>
            <a:gdLst>
              <a:gd name="T0" fmla="*/ 325 w 441"/>
              <a:gd name="T1" fmla="*/ 580 h 580"/>
              <a:gd name="T2" fmla="*/ 321 w 441"/>
              <a:gd name="T3" fmla="*/ 578 h 580"/>
              <a:gd name="T4" fmla="*/ 303 w 441"/>
              <a:gd name="T5" fmla="*/ 551 h 580"/>
              <a:gd name="T6" fmla="*/ 297 w 441"/>
              <a:gd name="T7" fmla="*/ 521 h 580"/>
              <a:gd name="T8" fmla="*/ 303 w 441"/>
              <a:gd name="T9" fmla="*/ 490 h 580"/>
              <a:gd name="T10" fmla="*/ 321 w 441"/>
              <a:gd name="T11" fmla="*/ 463 h 580"/>
              <a:gd name="T12" fmla="*/ 387 w 441"/>
              <a:gd name="T13" fmla="*/ 397 h 580"/>
              <a:gd name="T14" fmla="*/ 340 w 441"/>
              <a:gd name="T15" fmla="*/ 350 h 580"/>
              <a:gd name="T16" fmla="*/ 340 w 441"/>
              <a:gd name="T17" fmla="*/ 343 h 580"/>
              <a:gd name="T18" fmla="*/ 410 w 441"/>
              <a:gd name="T19" fmla="*/ 273 h 580"/>
              <a:gd name="T20" fmla="*/ 425 w 441"/>
              <a:gd name="T21" fmla="*/ 250 h 580"/>
              <a:gd name="T22" fmla="*/ 430 w 441"/>
              <a:gd name="T23" fmla="*/ 223 h 580"/>
              <a:gd name="T24" fmla="*/ 425 w 441"/>
              <a:gd name="T25" fmla="*/ 196 h 580"/>
              <a:gd name="T26" fmla="*/ 410 w 441"/>
              <a:gd name="T27" fmla="*/ 173 h 580"/>
              <a:gd name="T28" fmla="*/ 270 w 441"/>
              <a:gd name="T29" fmla="*/ 34 h 580"/>
              <a:gd name="T30" fmla="*/ 247 w 441"/>
              <a:gd name="T31" fmla="*/ 18 h 580"/>
              <a:gd name="T32" fmla="*/ 194 w 441"/>
              <a:gd name="T33" fmla="*/ 18 h 580"/>
              <a:gd name="T34" fmla="*/ 170 w 441"/>
              <a:gd name="T35" fmla="*/ 34 h 580"/>
              <a:gd name="T36" fmla="*/ 31 w 441"/>
              <a:gd name="T37" fmla="*/ 173 h 580"/>
              <a:gd name="T38" fmla="*/ 15 w 441"/>
              <a:gd name="T39" fmla="*/ 196 h 580"/>
              <a:gd name="T40" fmla="*/ 10 w 441"/>
              <a:gd name="T41" fmla="*/ 223 h 580"/>
              <a:gd name="T42" fmla="*/ 15 w 441"/>
              <a:gd name="T43" fmla="*/ 250 h 580"/>
              <a:gd name="T44" fmla="*/ 31 w 441"/>
              <a:gd name="T45" fmla="*/ 273 h 580"/>
              <a:gd name="T46" fmla="*/ 31 w 441"/>
              <a:gd name="T47" fmla="*/ 281 h 580"/>
              <a:gd name="T48" fmla="*/ 24 w 441"/>
              <a:gd name="T49" fmla="*/ 281 h 580"/>
              <a:gd name="T50" fmla="*/ 6 w 441"/>
              <a:gd name="T51" fmla="*/ 254 h 580"/>
              <a:gd name="T52" fmla="*/ 0 w 441"/>
              <a:gd name="T53" fmla="*/ 223 h 580"/>
              <a:gd name="T54" fmla="*/ 6 w 441"/>
              <a:gd name="T55" fmla="*/ 192 h 580"/>
              <a:gd name="T56" fmla="*/ 24 w 441"/>
              <a:gd name="T57" fmla="*/ 165 h 580"/>
              <a:gd name="T58" fmla="*/ 163 w 441"/>
              <a:gd name="T59" fmla="*/ 26 h 580"/>
              <a:gd name="T60" fmla="*/ 190 w 441"/>
              <a:gd name="T61" fmla="*/ 8 h 580"/>
              <a:gd name="T62" fmla="*/ 251 w 441"/>
              <a:gd name="T63" fmla="*/ 8 h 580"/>
              <a:gd name="T64" fmla="*/ 278 w 441"/>
              <a:gd name="T65" fmla="*/ 26 h 580"/>
              <a:gd name="T66" fmla="*/ 417 w 441"/>
              <a:gd name="T67" fmla="*/ 165 h 580"/>
              <a:gd name="T68" fmla="*/ 435 w 441"/>
              <a:gd name="T69" fmla="*/ 192 h 580"/>
              <a:gd name="T70" fmla="*/ 441 w 441"/>
              <a:gd name="T71" fmla="*/ 223 h 580"/>
              <a:gd name="T72" fmla="*/ 435 w 441"/>
              <a:gd name="T73" fmla="*/ 254 h 580"/>
              <a:gd name="T74" fmla="*/ 417 w 441"/>
              <a:gd name="T75" fmla="*/ 281 h 580"/>
              <a:gd name="T76" fmla="*/ 351 w 441"/>
              <a:gd name="T77" fmla="*/ 346 h 580"/>
              <a:gd name="T78" fmla="*/ 398 w 441"/>
              <a:gd name="T79" fmla="*/ 393 h 580"/>
              <a:gd name="T80" fmla="*/ 400 w 441"/>
              <a:gd name="T81" fmla="*/ 397 h 580"/>
              <a:gd name="T82" fmla="*/ 398 w 441"/>
              <a:gd name="T83" fmla="*/ 401 h 580"/>
              <a:gd name="T84" fmla="*/ 328 w 441"/>
              <a:gd name="T85" fmla="*/ 470 h 580"/>
              <a:gd name="T86" fmla="*/ 313 w 441"/>
              <a:gd name="T87" fmla="*/ 494 h 580"/>
              <a:gd name="T88" fmla="*/ 308 w 441"/>
              <a:gd name="T89" fmla="*/ 521 h 580"/>
              <a:gd name="T90" fmla="*/ 313 w 441"/>
              <a:gd name="T91" fmla="*/ 547 h 580"/>
              <a:gd name="T92" fmla="*/ 328 w 441"/>
              <a:gd name="T93" fmla="*/ 571 h 580"/>
              <a:gd name="T94" fmla="*/ 328 w 441"/>
              <a:gd name="T95" fmla="*/ 578 h 580"/>
              <a:gd name="T96" fmla="*/ 325 w 441"/>
              <a:gd name="T97" fmla="*/ 580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41" h="580">
                <a:moveTo>
                  <a:pt x="325" y="580"/>
                </a:moveTo>
                <a:cubicBezTo>
                  <a:pt x="323" y="580"/>
                  <a:pt x="322" y="579"/>
                  <a:pt x="321" y="578"/>
                </a:cubicBezTo>
                <a:cubicBezTo>
                  <a:pt x="313" y="570"/>
                  <a:pt x="307" y="561"/>
                  <a:pt x="303" y="551"/>
                </a:cubicBezTo>
                <a:cubicBezTo>
                  <a:pt x="299" y="541"/>
                  <a:pt x="297" y="531"/>
                  <a:pt x="297" y="521"/>
                </a:cubicBezTo>
                <a:cubicBezTo>
                  <a:pt x="297" y="510"/>
                  <a:pt x="299" y="500"/>
                  <a:pt x="303" y="490"/>
                </a:cubicBezTo>
                <a:cubicBezTo>
                  <a:pt x="307" y="480"/>
                  <a:pt x="313" y="471"/>
                  <a:pt x="321" y="463"/>
                </a:cubicBezTo>
                <a:cubicBezTo>
                  <a:pt x="387" y="397"/>
                  <a:pt x="387" y="397"/>
                  <a:pt x="387" y="397"/>
                </a:cubicBezTo>
                <a:cubicBezTo>
                  <a:pt x="340" y="350"/>
                  <a:pt x="340" y="350"/>
                  <a:pt x="340" y="350"/>
                </a:cubicBezTo>
                <a:cubicBezTo>
                  <a:pt x="338" y="348"/>
                  <a:pt x="338" y="345"/>
                  <a:pt x="340" y="343"/>
                </a:cubicBezTo>
                <a:cubicBezTo>
                  <a:pt x="410" y="273"/>
                  <a:pt x="410" y="273"/>
                  <a:pt x="410" y="273"/>
                </a:cubicBezTo>
                <a:cubicBezTo>
                  <a:pt x="416" y="266"/>
                  <a:pt x="422" y="259"/>
                  <a:pt x="425" y="250"/>
                </a:cubicBezTo>
                <a:cubicBezTo>
                  <a:pt x="429" y="241"/>
                  <a:pt x="430" y="232"/>
                  <a:pt x="430" y="223"/>
                </a:cubicBezTo>
                <a:cubicBezTo>
                  <a:pt x="430" y="214"/>
                  <a:pt x="429" y="205"/>
                  <a:pt x="425" y="196"/>
                </a:cubicBezTo>
                <a:cubicBezTo>
                  <a:pt x="422" y="187"/>
                  <a:pt x="416" y="180"/>
                  <a:pt x="410" y="173"/>
                </a:cubicBezTo>
                <a:cubicBezTo>
                  <a:pt x="270" y="34"/>
                  <a:pt x="270" y="34"/>
                  <a:pt x="270" y="34"/>
                </a:cubicBezTo>
                <a:cubicBezTo>
                  <a:pt x="264" y="27"/>
                  <a:pt x="256" y="22"/>
                  <a:pt x="247" y="18"/>
                </a:cubicBezTo>
                <a:cubicBezTo>
                  <a:pt x="230" y="11"/>
                  <a:pt x="211" y="11"/>
                  <a:pt x="194" y="18"/>
                </a:cubicBezTo>
                <a:cubicBezTo>
                  <a:pt x="185" y="22"/>
                  <a:pt x="177" y="27"/>
                  <a:pt x="170" y="3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24" y="180"/>
                  <a:pt x="19" y="187"/>
                  <a:pt x="15" y="196"/>
                </a:cubicBezTo>
                <a:cubicBezTo>
                  <a:pt x="12" y="205"/>
                  <a:pt x="10" y="214"/>
                  <a:pt x="10" y="223"/>
                </a:cubicBezTo>
                <a:cubicBezTo>
                  <a:pt x="10" y="232"/>
                  <a:pt x="12" y="241"/>
                  <a:pt x="15" y="250"/>
                </a:cubicBezTo>
                <a:cubicBezTo>
                  <a:pt x="19" y="259"/>
                  <a:pt x="24" y="266"/>
                  <a:pt x="31" y="273"/>
                </a:cubicBezTo>
                <a:cubicBezTo>
                  <a:pt x="33" y="275"/>
                  <a:pt x="33" y="279"/>
                  <a:pt x="31" y="281"/>
                </a:cubicBezTo>
                <a:cubicBezTo>
                  <a:pt x="29" y="283"/>
                  <a:pt x="26" y="283"/>
                  <a:pt x="24" y="281"/>
                </a:cubicBezTo>
                <a:cubicBezTo>
                  <a:pt x="16" y="273"/>
                  <a:pt x="10" y="264"/>
                  <a:pt x="6" y="254"/>
                </a:cubicBezTo>
                <a:cubicBezTo>
                  <a:pt x="2" y="244"/>
                  <a:pt x="0" y="234"/>
                  <a:pt x="0" y="223"/>
                </a:cubicBezTo>
                <a:cubicBezTo>
                  <a:pt x="0" y="212"/>
                  <a:pt x="2" y="202"/>
                  <a:pt x="6" y="192"/>
                </a:cubicBezTo>
                <a:cubicBezTo>
                  <a:pt x="10" y="182"/>
                  <a:pt x="16" y="173"/>
                  <a:pt x="24" y="165"/>
                </a:cubicBezTo>
                <a:cubicBezTo>
                  <a:pt x="163" y="26"/>
                  <a:pt x="163" y="26"/>
                  <a:pt x="163" y="26"/>
                </a:cubicBezTo>
                <a:cubicBezTo>
                  <a:pt x="170" y="18"/>
                  <a:pt x="179" y="12"/>
                  <a:pt x="190" y="8"/>
                </a:cubicBezTo>
                <a:cubicBezTo>
                  <a:pt x="209" y="0"/>
                  <a:pt x="231" y="0"/>
                  <a:pt x="251" y="8"/>
                </a:cubicBezTo>
                <a:cubicBezTo>
                  <a:pt x="261" y="12"/>
                  <a:pt x="270" y="18"/>
                  <a:pt x="278" y="26"/>
                </a:cubicBezTo>
                <a:cubicBezTo>
                  <a:pt x="417" y="165"/>
                  <a:pt x="417" y="165"/>
                  <a:pt x="417" y="165"/>
                </a:cubicBezTo>
                <a:cubicBezTo>
                  <a:pt x="425" y="173"/>
                  <a:pt x="431" y="182"/>
                  <a:pt x="435" y="192"/>
                </a:cubicBezTo>
                <a:cubicBezTo>
                  <a:pt x="439" y="202"/>
                  <a:pt x="441" y="212"/>
                  <a:pt x="441" y="223"/>
                </a:cubicBezTo>
                <a:cubicBezTo>
                  <a:pt x="441" y="234"/>
                  <a:pt x="439" y="244"/>
                  <a:pt x="435" y="254"/>
                </a:cubicBezTo>
                <a:cubicBezTo>
                  <a:pt x="431" y="264"/>
                  <a:pt x="425" y="273"/>
                  <a:pt x="417" y="281"/>
                </a:cubicBezTo>
                <a:cubicBezTo>
                  <a:pt x="351" y="346"/>
                  <a:pt x="351" y="346"/>
                  <a:pt x="351" y="346"/>
                </a:cubicBezTo>
                <a:cubicBezTo>
                  <a:pt x="398" y="393"/>
                  <a:pt x="398" y="393"/>
                  <a:pt x="398" y="393"/>
                </a:cubicBezTo>
                <a:cubicBezTo>
                  <a:pt x="399" y="394"/>
                  <a:pt x="400" y="396"/>
                  <a:pt x="400" y="397"/>
                </a:cubicBezTo>
                <a:cubicBezTo>
                  <a:pt x="400" y="398"/>
                  <a:pt x="399" y="400"/>
                  <a:pt x="398" y="401"/>
                </a:cubicBezTo>
                <a:cubicBezTo>
                  <a:pt x="328" y="470"/>
                  <a:pt x="328" y="470"/>
                  <a:pt x="328" y="470"/>
                </a:cubicBezTo>
                <a:cubicBezTo>
                  <a:pt x="322" y="477"/>
                  <a:pt x="316" y="485"/>
                  <a:pt x="313" y="494"/>
                </a:cubicBezTo>
                <a:cubicBezTo>
                  <a:pt x="309" y="502"/>
                  <a:pt x="308" y="511"/>
                  <a:pt x="308" y="521"/>
                </a:cubicBezTo>
                <a:cubicBezTo>
                  <a:pt x="308" y="530"/>
                  <a:pt x="309" y="539"/>
                  <a:pt x="313" y="547"/>
                </a:cubicBezTo>
                <a:cubicBezTo>
                  <a:pt x="316" y="556"/>
                  <a:pt x="322" y="564"/>
                  <a:pt x="328" y="571"/>
                </a:cubicBezTo>
                <a:cubicBezTo>
                  <a:pt x="331" y="573"/>
                  <a:pt x="331" y="576"/>
                  <a:pt x="328" y="578"/>
                </a:cubicBezTo>
                <a:cubicBezTo>
                  <a:pt x="327" y="579"/>
                  <a:pt x="326" y="580"/>
                  <a:pt x="325" y="580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9974599-4F1E-C68D-4AAE-BDCE93C0AF77}"/>
              </a:ext>
            </a:extLst>
          </p:cNvPr>
          <p:cNvSpPr>
            <a:spLocks/>
          </p:cNvSpPr>
          <p:nvPr/>
        </p:nvSpPr>
        <p:spPr bwMode="auto">
          <a:xfrm rot="2700000">
            <a:off x="5505992" y="3977790"/>
            <a:ext cx="2973388" cy="2233613"/>
          </a:xfrm>
          <a:custGeom>
            <a:avLst/>
            <a:gdLst>
              <a:gd name="T0" fmla="*/ 361 w 581"/>
              <a:gd name="T1" fmla="*/ 443 h 443"/>
              <a:gd name="T2" fmla="*/ 330 w 581"/>
              <a:gd name="T3" fmla="*/ 437 h 443"/>
              <a:gd name="T4" fmla="*/ 303 w 581"/>
              <a:gd name="T5" fmla="*/ 419 h 443"/>
              <a:gd name="T6" fmla="*/ 237 w 581"/>
              <a:gd name="T7" fmla="*/ 353 h 443"/>
              <a:gd name="T8" fmla="*/ 187 w 581"/>
              <a:gd name="T9" fmla="*/ 404 h 443"/>
              <a:gd name="T10" fmla="*/ 183 w 581"/>
              <a:gd name="T11" fmla="*/ 405 h 443"/>
              <a:gd name="T12" fmla="*/ 183 w 581"/>
              <a:gd name="T13" fmla="*/ 405 h 443"/>
              <a:gd name="T14" fmla="*/ 179 w 581"/>
              <a:gd name="T15" fmla="*/ 404 h 443"/>
              <a:gd name="T16" fmla="*/ 110 w 581"/>
              <a:gd name="T17" fmla="*/ 334 h 443"/>
              <a:gd name="T18" fmla="*/ 86 w 581"/>
              <a:gd name="T19" fmla="*/ 319 h 443"/>
              <a:gd name="T20" fmla="*/ 33 w 581"/>
              <a:gd name="T21" fmla="*/ 319 h 443"/>
              <a:gd name="T22" fmla="*/ 9 w 581"/>
              <a:gd name="T23" fmla="*/ 334 h 443"/>
              <a:gd name="T24" fmla="*/ 2 w 581"/>
              <a:gd name="T25" fmla="*/ 334 h 443"/>
              <a:gd name="T26" fmla="*/ 2 w 581"/>
              <a:gd name="T27" fmla="*/ 327 h 443"/>
              <a:gd name="T28" fmla="*/ 29 w 581"/>
              <a:gd name="T29" fmla="*/ 309 h 443"/>
              <a:gd name="T30" fmla="*/ 90 w 581"/>
              <a:gd name="T31" fmla="*/ 309 h 443"/>
              <a:gd name="T32" fmla="*/ 117 w 581"/>
              <a:gd name="T33" fmla="*/ 327 h 443"/>
              <a:gd name="T34" fmla="*/ 183 w 581"/>
              <a:gd name="T35" fmla="*/ 393 h 443"/>
              <a:gd name="T36" fmla="*/ 234 w 581"/>
              <a:gd name="T37" fmla="*/ 342 h 443"/>
              <a:gd name="T38" fmla="*/ 241 w 581"/>
              <a:gd name="T39" fmla="*/ 342 h 443"/>
              <a:gd name="T40" fmla="*/ 311 w 581"/>
              <a:gd name="T41" fmla="*/ 412 h 443"/>
              <a:gd name="T42" fmla="*/ 334 w 581"/>
              <a:gd name="T43" fmla="*/ 427 h 443"/>
              <a:gd name="T44" fmla="*/ 388 w 581"/>
              <a:gd name="T45" fmla="*/ 427 h 443"/>
              <a:gd name="T46" fmla="*/ 411 w 581"/>
              <a:gd name="T47" fmla="*/ 412 h 443"/>
              <a:gd name="T48" fmla="*/ 550 w 581"/>
              <a:gd name="T49" fmla="*/ 273 h 443"/>
              <a:gd name="T50" fmla="*/ 566 w 581"/>
              <a:gd name="T51" fmla="*/ 249 h 443"/>
              <a:gd name="T52" fmla="*/ 571 w 581"/>
              <a:gd name="T53" fmla="*/ 223 h 443"/>
              <a:gd name="T54" fmla="*/ 566 w 581"/>
              <a:gd name="T55" fmla="*/ 196 h 443"/>
              <a:gd name="T56" fmla="*/ 550 w 581"/>
              <a:gd name="T57" fmla="*/ 172 h 443"/>
              <a:gd name="T58" fmla="*/ 411 w 581"/>
              <a:gd name="T59" fmla="*/ 33 h 443"/>
              <a:gd name="T60" fmla="*/ 388 w 581"/>
              <a:gd name="T61" fmla="*/ 18 h 443"/>
              <a:gd name="T62" fmla="*/ 334 w 581"/>
              <a:gd name="T63" fmla="*/ 18 h 443"/>
              <a:gd name="T64" fmla="*/ 311 w 581"/>
              <a:gd name="T65" fmla="*/ 33 h 443"/>
              <a:gd name="T66" fmla="*/ 303 w 581"/>
              <a:gd name="T67" fmla="*/ 33 h 443"/>
              <a:gd name="T68" fmla="*/ 303 w 581"/>
              <a:gd name="T69" fmla="*/ 26 h 443"/>
              <a:gd name="T70" fmla="*/ 330 w 581"/>
              <a:gd name="T71" fmla="*/ 8 h 443"/>
              <a:gd name="T72" fmla="*/ 391 w 581"/>
              <a:gd name="T73" fmla="*/ 8 h 443"/>
              <a:gd name="T74" fmla="*/ 418 w 581"/>
              <a:gd name="T75" fmla="*/ 26 h 443"/>
              <a:gd name="T76" fmla="*/ 558 w 581"/>
              <a:gd name="T77" fmla="*/ 165 h 443"/>
              <a:gd name="T78" fmla="*/ 575 w 581"/>
              <a:gd name="T79" fmla="*/ 192 h 443"/>
              <a:gd name="T80" fmla="*/ 581 w 581"/>
              <a:gd name="T81" fmla="*/ 223 h 443"/>
              <a:gd name="T82" fmla="*/ 575 w 581"/>
              <a:gd name="T83" fmla="*/ 253 h 443"/>
              <a:gd name="T84" fmla="*/ 558 w 581"/>
              <a:gd name="T85" fmla="*/ 280 h 443"/>
              <a:gd name="T86" fmla="*/ 418 w 581"/>
              <a:gd name="T87" fmla="*/ 419 h 443"/>
              <a:gd name="T88" fmla="*/ 391 w 581"/>
              <a:gd name="T89" fmla="*/ 437 h 443"/>
              <a:gd name="T90" fmla="*/ 361 w 581"/>
              <a:gd name="T91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1" h="443">
                <a:moveTo>
                  <a:pt x="361" y="443"/>
                </a:moveTo>
                <a:cubicBezTo>
                  <a:pt x="350" y="443"/>
                  <a:pt x="340" y="441"/>
                  <a:pt x="330" y="437"/>
                </a:cubicBezTo>
                <a:cubicBezTo>
                  <a:pt x="320" y="433"/>
                  <a:pt x="311" y="427"/>
                  <a:pt x="303" y="419"/>
                </a:cubicBezTo>
                <a:cubicBezTo>
                  <a:pt x="237" y="353"/>
                  <a:pt x="237" y="353"/>
                  <a:pt x="237" y="353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6" y="405"/>
                  <a:pt x="185" y="405"/>
                  <a:pt x="183" y="405"/>
                </a:cubicBezTo>
                <a:cubicBezTo>
                  <a:pt x="183" y="405"/>
                  <a:pt x="183" y="405"/>
                  <a:pt x="183" y="405"/>
                </a:cubicBezTo>
                <a:cubicBezTo>
                  <a:pt x="182" y="405"/>
                  <a:pt x="180" y="405"/>
                  <a:pt x="179" y="404"/>
                </a:cubicBezTo>
                <a:cubicBezTo>
                  <a:pt x="110" y="334"/>
                  <a:pt x="110" y="334"/>
                  <a:pt x="110" y="334"/>
                </a:cubicBezTo>
                <a:cubicBezTo>
                  <a:pt x="103" y="328"/>
                  <a:pt x="95" y="322"/>
                  <a:pt x="86" y="319"/>
                </a:cubicBezTo>
                <a:cubicBezTo>
                  <a:pt x="69" y="312"/>
                  <a:pt x="50" y="312"/>
                  <a:pt x="33" y="319"/>
                </a:cubicBezTo>
                <a:cubicBezTo>
                  <a:pt x="24" y="322"/>
                  <a:pt x="16" y="328"/>
                  <a:pt x="9" y="334"/>
                </a:cubicBezTo>
                <a:cubicBezTo>
                  <a:pt x="7" y="336"/>
                  <a:pt x="4" y="336"/>
                  <a:pt x="2" y="334"/>
                </a:cubicBezTo>
                <a:cubicBezTo>
                  <a:pt x="0" y="332"/>
                  <a:pt x="0" y="329"/>
                  <a:pt x="2" y="327"/>
                </a:cubicBezTo>
                <a:cubicBezTo>
                  <a:pt x="10" y="319"/>
                  <a:pt x="19" y="313"/>
                  <a:pt x="29" y="309"/>
                </a:cubicBezTo>
                <a:cubicBezTo>
                  <a:pt x="49" y="301"/>
                  <a:pt x="71" y="301"/>
                  <a:pt x="90" y="309"/>
                </a:cubicBezTo>
                <a:cubicBezTo>
                  <a:pt x="100" y="313"/>
                  <a:pt x="109" y="319"/>
                  <a:pt x="117" y="327"/>
                </a:cubicBezTo>
                <a:cubicBezTo>
                  <a:pt x="183" y="393"/>
                  <a:pt x="183" y="393"/>
                  <a:pt x="183" y="393"/>
                </a:cubicBezTo>
                <a:cubicBezTo>
                  <a:pt x="234" y="342"/>
                  <a:pt x="234" y="342"/>
                  <a:pt x="234" y="342"/>
                </a:cubicBezTo>
                <a:cubicBezTo>
                  <a:pt x="236" y="340"/>
                  <a:pt x="239" y="340"/>
                  <a:pt x="241" y="342"/>
                </a:cubicBezTo>
                <a:cubicBezTo>
                  <a:pt x="311" y="412"/>
                  <a:pt x="311" y="412"/>
                  <a:pt x="311" y="412"/>
                </a:cubicBezTo>
                <a:cubicBezTo>
                  <a:pt x="317" y="419"/>
                  <a:pt x="325" y="424"/>
                  <a:pt x="334" y="427"/>
                </a:cubicBezTo>
                <a:cubicBezTo>
                  <a:pt x="351" y="434"/>
                  <a:pt x="371" y="434"/>
                  <a:pt x="388" y="427"/>
                </a:cubicBezTo>
                <a:cubicBezTo>
                  <a:pt x="396" y="424"/>
                  <a:pt x="404" y="419"/>
                  <a:pt x="411" y="412"/>
                </a:cubicBezTo>
                <a:cubicBezTo>
                  <a:pt x="550" y="273"/>
                  <a:pt x="550" y="273"/>
                  <a:pt x="550" y="273"/>
                </a:cubicBezTo>
                <a:cubicBezTo>
                  <a:pt x="557" y="266"/>
                  <a:pt x="562" y="258"/>
                  <a:pt x="566" y="249"/>
                </a:cubicBezTo>
                <a:cubicBezTo>
                  <a:pt x="569" y="241"/>
                  <a:pt x="571" y="232"/>
                  <a:pt x="571" y="223"/>
                </a:cubicBezTo>
                <a:cubicBezTo>
                  <a:pt x="571" y="213"/>
                  <a:pt x="569" y="204"/>
                  <a:pt x="566" y="196"/>
                </a:cubicBezTo>
                <a:cubicBezTo>
                  <a:pt x="562" y="187"/>
                  <a:pt x="557" y="179"/>
                  <a:pt x="550" y="172"/>
                </a:cubicBezTo>
                <a:cubicBezTo>
                  <a:pt x="411" y="33"/>
                  <a:pt x="411" y="33"/>
                  <a:pt x="411" y="33"/>
                </a:cubicBezTo>
                <a:cubicBezTo>
                  <a:pt x="404" y="26"/>
                  <a:pt x="396" y="21"/>
                  <a:pt x="388" y="18"/>
                </a:cubicBezTo>
                <a:cubicBezTo>
                  <a:pt x="371" y="11"/>
                  <a:pt x="351" y="11"/>
                  <a:pt x="334" y="18"/>
                </a:cubicBezTo>
                <a:cubicBezTo>
                  <a:pt x="325" y="21"/>
                  <a:pt x="317" y="26"/>
                  <a:pt x="311" y="33"/>
                </a:cubicBezTo>
                <a:cubicBezTo>
                  <a:pt x="309" y="35"/>
                  <a:pt x="305" y="35"/>
                  <a:pt x="303" y="33"/>
                </a:cubicBezTo>
                <a:cubicBezTo>
                  <a:pt x="301" y="31"/>
                  <a:pt x="301" y="28"/>
                  <a:pt x="303" y="26"/>
                </a:cubicBezTo>
                <a:cubicBezTo>
                  <a:pt x="311" y="18"/>
                  <a:pt x="320" y="12"/>
                  <a:pt x="330" y="8"/>
                </a:cubicBezTo>
                <a:cubicBezTo>
                  <a:pt x="350" y="0"/>
                  <a:pt x="372" y="0"/>
                  <a:pt x="391" y="8"/>
                </a:cubicBezTo>
                <a:cubicBezTo>
                  <a:pt x="402" y="12"/>
                  <a:pt x="411" y="18"/>
                  <a:pt x="418" y="26"/>
                </a:cubicBezTo>
                <a:cubicBezTo>
                  <a:pt x="558" y="165"/>
                  <a:pt x="558" y="165"/>
                  <a:pt x="558" y="165"/>
                </a:cubicBezTo>
                <a:cubicBezTo>
                  <a:pt x="565" y="173"/>
                  <a:pt x="571" y="182"/>
                  <a:pt x="575" y="192"/>
                </a:cubicBezTo>
                <a:cubicBezTo>
                  <a:pt x="579" y="202"/>
                  <a:pt x="581" y="212"/>
                  <a:pt x="581" y="223"/>
                </a:cubicBezTo>
                <a:cubicBezTo>
                  <a:pt x="581" y="233"/>
                  <a:pt x="579" y="243"/>
                  <a:pt x="575" y="253"/>
                </a:cubicBezTo>
                <a:cubicBezTo>
                  <a:pt x="571" y="263"/>
                  <a:pt x="565" y="272"/>
                  <a:pt x="558" y="280"/>
                </a:cubicBezTo>
                <a:cubicBezTo>
                  <a:pt x="418" y="419"/>
                  <a:pt x="418" y="419"/>
                  <a:pt x="418" y="419"/>
                </a:cubicBezTo>
                <a:cubicBezTo>
                  <a:pt x="411" y="427"/>
                  <a:pt x="402" y="433"/>
                  <a:pt x="391" y="437"/>
                </a:cubicBezTo>
                <a:cubicBezTo>
                  <a:pt x="382" y="441"/>
                  <a:pt x="371" y="443"/>
                  <a:pt x="361" y="443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B73F404D-6A53-E869-F0C8-24F8AD93335B}"/>
              </a:ext>
            </a:extLst>
          </p:cNvPr>
          <p:cNvSpPr>
            <a:spLocks/>
          </p:cNvSpPr>
          <p:nvPr/>
        </p:nvSpPr>
        <p:spPr bwMode="auto">
          <a:xfrm rot="2700000">
            <a:off x="3829354" y="2332720"/>
            <a:ext cx="2978150" cy="2233613"/>
          </a:xfrm>
          <a:custGeom>
            <a:avLst/>
            <a:gdLst>
              <a:gd name="T0" fmla="*/ 221 w 582"/>
              <a:gd name="T1" fmla="*/ 443 h 443"/>
              <a:gd name="T2" fmla="*/ 190 w 582"/>
              <a:gd name="T3" fmla="*/ 437 h 443"/>
              <a:gd name="T4" fmla="*/ 163 w 582"/>
              <a:gd name="T5" fmla="*/ 419 h 443"/>
              <a:gd name="T6" fmla="*/ 24 w 582"/>
              <a:gd name="T7" fmla="*/ 280 h 443"/>
              <a:gd name="T8" fmla="*/ 6 w 582"/>
              <a:gd name="T9" fmla="*/ 253 h 443"/>
              <a:gd name="T10" fmla="*/ 0 w 582"/>
              <a:gd name="T11" fmla="*/ 222 h 443"/>
              <a:gd name="T12" fmla="*/ 6 w 582"/>
              <a:gd name="T13" fmla="*/ 191 h 443"/>
              <a:gd name="T14" fmla="*/ 24 w 582"/>
              <a:gd name="T15" fmla="*/ 165 h 443"/>
              <a:gd name="T16" fmla="*/ 163 w 582"/>
              <a:gd name="T17" fmla="*/ 25 h 443"/>
              <a:gd name="T18" fmla="*/ 190 w 582"/>
              <a:gd name="T19" fmla="*/ 8 h 443"/>
              <a:gd name="T20" fmla="*/ 252 w 582"/>
              <a:gd name="T21" fmla="*/ 8 h 443"/>
              <a:gd name="T22" fmla="*/ 279 w 582"/>
              <a:gd name="T23" fmla="*/ 25 h 443"/>
              <a:gd name="T24" fmla="*/ 345 w 582"/>
              <a:gd name="T25" fmla="*/ 91 h 443"/>
              <a:gd name="T26" fmla="*/ 395 w 582"/>
              <a:gd name="T27" fmla="*/ 41 h 443"/>
              <a:gd name="T28" fmla="*/ 402 w 582"/>
              <a:gd name="T29" fmla="*/ 41 h 443"/>
              <a:gd name="T30" fmla="*/ 472 w 582"/>
              <a:gd name="T31" fmla="*/ 110 h 443"/>
              <a:gd name="T32" fmla="*/ 496 w 582"/>
              <a:gd name="T33" fmla="*/ 126 h 443"/>
              <a:gd name="T34" fmla="*/ 549 w 582"/>
              <a:gd name="T35" fmla="*/ 126 h 443"/>
              <a:gd name="T36" fmla="*/ 572 w 582"/>
              <a:gd name="T37" fmla="*/ 110 h 443"/>
              <a:gd name="T38" fmla="*/ 580 w 582"/>
              <a:gd name="T39" fmla="*/ 110 h 443"/>
              <a:gd name="T40" fmla="*/ 580 w 582"/>
              <a:gd name="T41" fmla="*/ 118 h 443"/>
              <a:gd name="T42" fmla="*/ 553 w 582"/>
              <a:gd name="T43" fmla="*/ 136 h 443"/>
              <a:gd name="T44" fmla="*/ 492 w 582"/>
              <a:gd name="T45" fmla="*/ 136 h 443"/>
              <a:gd name="T46" fmla="*/ 465 w 582"/>
              <a:gd name="T47" fmla="*/ 118 h 443"/>
              <a:gd name="T48" fmla="*/ 399 w 582"/>
              <a:gd name="T49" fmla="*/ 52 h 443"/>
              <a:gd name="T50" fmla="*/ 348 w 582"/>
              <a:gd name="T51" fmla="*/ 102 h 443"/>
              <a:gd name="T52" fmla="*/ 341 w 582"/>
              <a:gd name="T53" fmla="*/ 102 h 443"/>
              <a:gd name="T54" fmla="*/ 271 w 582"/>
              <a:gd name="T55" fmla="*/ 33 h 443"/>
              <a:gd name="T56" fmla="*/ 248 w 582"/>
              <a:gd name="T57" fmla="*/ 17 h 443"/>
              <a:gd name="T58" fmla="*/ 194 w 582"/>
              <a:gd name="T59" fmla="*/ 17 h 443"/>
              <a:gd name="T60" fmla="*/ 171 w 582"/>
              <a:gd name="T61" fmla="*/ 33 h 443"/>
              <a:gd name="T62" fmla="*/ 32 w 582"/>
              <a:gd name="T63" fmla="*/ 172 h 443"/>
              <a:gd name="T64" fmla="*/ 16 w 582"/>
              <a:gd name="T65" fmla="*/ 195 h 443"/>
              <a:gd name="T66" fmla="*/ 11 w 582"/>
              <a:gd name="T67" fmla="*/ 222 h 443"/>
              <a:gd name="T68" fmla="*/ 16 w 582"/>
              <a:gd name="T69" fmla="*/ 249 h 443"/>
              <a:gd name="T70" fmla="*/ 32 w 582"/>
              <a:gd name="T71" fmla="*/ 272 h 443"/>
              <a:gd name="T72" fmla="*/ 171 w 582"/>
              <a:gd name="T73" fmla="*/ 411 h 443"/>
              <a:gd name="T74" fmla="*/ 194 w 582"/>
              <a:gd name="T75" fmla="*/ 427 h 443"/>
              <a:gd name="T76" fmla="*/ 248 w 582"/>
              <a:gd name="T77" fmla="*/ 427 h 443"/>
              <a:gd name="T78" fmla="*/ 271 w 582"/>
              <a:gd name="T79" fmla="*/ 411 h 443"/>
              <a:gd name="T80" fmla="*/ 279 w 582"/>
              <a:gd name="T81" fmla="*/ 411 h 443"/>
              <a:gd name="T82" fmla="*/ 279 w 582"/>
              <a:gd name="T83" fmla="*/ 419 h 443"/>
              <a:gd name="T84" fmla="*/ 252 w 582"/>
              <a:gd name="T85" fmla="*/ 437 h 443"/>
              <a:gd name="T86" fmla="*/ 221 w 582"/>
              <a:gd name="T87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2" h="443">
                <a:moveTo>
                  <a:pt x="221" y="443"/>
                </a:moveTo>
                <a:cubicBezTo>
                  <a:pt x="211" y="443"/>
                  <a:pt x="200" y="441"/>
                  <a:pt x="190" y="437"/>
                </a:cubicBezTo>
                <a:cubicBezTo>
                  <a:pt x="180" y="433"/>
                  <a:pt x="171" y="427"/>
                  <a:pt x="163" y="419"/>
                </a:cubicBezTo>
                <a:cubicBezTo>
                  <a:pt x="24" y="280"/>
                  <a:pt x="24" y="280"/>
                  <a:pt x="24" y="280"/>
                </a:cubicBezTo>
                <a:cubicBezTo>
                  <a:pt x="17" y="272"/>
                  <a:pt x="11" y="263"/>
                  <a:pt x="6" y="253"/>
                </a:cubicBezTo>
                <a:cubicBezTo>
                  <a:pt x="3" y="243"/>
                  <a:pt x="0" y="233"/>
                  <a:pt x="0" y="222"/>
                </a:cubicBezTo>
                <a:cubicBezTo>
                  <a:pt x="0" y="212"/>
                  <a:pt x="3" y="201"/>
                  <a:pt x="6" y="191"/>
                </a:cubicBezTo>
                <a:cubicBezTo>
                  <a:pt x="11" y="181"/>
                  <a:pt x="17" y="172"/>
                  <a:pt x="24" y="165"/>
                </a:cubicBezTo>
                <a:cubicBezTo>
                  <a:pt x="163" y="25"/>
                  <a:pt x="163" y="25"/>
                  <a:pt x="163" y="25"/>
                </a:cubicBezTo>
                <a:cubicBezTo>
                  <a:pt x="171" y="18"/>
                  <a:pt x="180" y="12"/>
                  <a:pt x="190" y="8"/>
                </a:cubicBezTo>
                <a:cubicBezTo>
                  <a:pt x="210" y="0"/>
                  <a:pt x="232" y="0"/>
                  <a:pt x="252" y="8"/>
                </a:cubicBezTo>
                <a:cubicBezTo>
                  <a:pt x="262" y="12"/>
                  <a:pt x="271" y="18"/>
                  <a:pt x="279" y="25"/>
                </a:cubicBezTo>
                <a:cubicBezTo>
                  <a:pt x="345" y="91"/>
                  <a:pt x="345" y="91"/>
                  <a:pt x="345" y="91"/>
                </a:cubicBezTo>
                <a:cubicBezTo>
                  <a:pt x="395" y="41"/>
                  <a:pt x="395" y="41"/>
                  <a:pt x="395" y="41"/>
                </a:cubicBezTo>
                <a:cubicBezTo>
                  <a:pt x="397" y="39"/>
                  <a:pt x="400" y="39"/>
                  <a:pt x="402" y="41"/>
                </a:cubicBezTo>
                <a:cubicBezTo>
                  <a:pt x="472" y="110"/>
                  <a:pt x="472" y="110"/>
                  <a:pt x="472" y="110"/>
                </a:cubicBezTo>
                <a:cubicBezTo>
                  <a:pt x="479" y="117"/>
                  <a:pt x="487" y="122"/>
                  <a:pt x="496" y="126"/>
                </a:cubicBezTo>
                <a:cubicBezTo>
                  <a:pt x="513" y="133"/>
                  <a:pt x="532" y="133"/>
                  <a:pt x="549" y="126"/>
                </a:cubicBezTo>
                <a:cubicBezTo>
                  <a:pt x="558" y="122"/>
                  <a:pt x="566" y="117"/>
                  <a:pt x="572" y="110"/>
                </a:cubicBezTo>
                <a:cubicBezTo>
                  <a:pt x="575" y="108"/>
                  <a:pt x="578" y="108"/>
                  <a:pt x="580" y="110"/>
                </a:cubicBezTo>
                <a:cubicBezTo>
                  <a:pt x="582" y="112"/>
                  <a:pt x="582" y="116"/>
                  <a:pt x="580" y="118"/>
                </a:cubicBezTo>
                <a:cubicBezTo>
                  <a:pt x="572" y="125"/>
                  <a:pt x="563" y="132"/>
                  <a:pt x="553" y="136"/>
                </a:cubicBezTo>
                <a:cubicBezTo>
                  <a:pt x="533" y="144"/>
                  <a:pt x="511" y="144"/>
                  <a:pt x="492" y="136"/>
                </a:cubicBezTo>
                <a:cubicBezTo>
                  <a:pt x="481" y="132"/>
                  <a:pt x="472" y="125"/>
                  <a:pt x="465" y="118"/>
                </a:cubicBezTo>
                <a:cubicBezTo>
                  <a:pt x="399" y="52"/>
                  <a:pt x="399" y="52"/>
                  <a:pt x="399" y="52"/>
                </a:cubicBezTo>
                <a:cubicBezTo>
                  <a:pt x="348" y="102"/>
                  <a:pt x="348" y="102"/>
                  <a:pt x="348" y="102"/>
                </a:cubicBezTo>
                <a:cubicBezTo>
                  <a:pt x="346" y="104"/>
                  <a:pt x="343" y="104"/>
                  <a:pt x="341" y="102"/>
                </a:cubicBezTo>
                <a:cubicBezTo>
                  <a:pt x="271" y="33"/>
                  <a:pt x="271" y="33"/>
                  <a:pt x="271" y="33"/>
                </a:cubicBezTo>
                <a:cubicBezTo>
                  <a:pt x="265" y="26"/>
                  <a:pt x="257" y="21"/>
                  <a:pt x="248" y="17"/>
                </a:cubicBezTo>
                <a:cubicBezTo>
                  <a:pt x="231" y="10"/>
                  <a:pt x="211" y="10"/>
                  <a:pt x="194" y="17"/>
                </a:cubicBezTo>
                <a:cubicBezTo>
                  <a:pt x="186" y="21"/>
                  <a:pt x="178" y="26"/>
                  <a:pt x="171" y="33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25" y="179"/>
                  <a:pt x="20" y="187"/>
                  <a:pt x="16" y="195"/>
                </a:cubicBezTo>
                <a:cubicBezTo>
                  <a:pt x="13" y="204"/>
                  <a:pt x="11" y="213"/>
                  <a:pt x="11" y="222"/>
                </a:cubicBezTo>
                <a:cubicBezTo>
                  <a:pt x="11" y="231"/>
                  <a:pt x="13" y="240"/>
                  <a:pt x="16" y="249"/>
                </a:cubicBezTo>
                <a:cubicBezTo>
                  <a:pt x="20" y="258"/>
                  <a:pt x="25" y="266"/>
                  <a:pt x="32" y="272"/>
                </a:cubicBezTo>
                <a:cubicBezTo>
                  <a:pt x="171" y="411"/>
                  <a:pt x="171" y="411"/>
                  <a:pt x="171" y="411"/>
                </a:cubicBezTo>
                <a:cubicBezTo>
                  <a:pt x="178" y="418"/>
                  <a:pt x="186" y="424"/>
                  <a:pt x="194" y="427"/>
                </a:cubicBezTo>
                <a:cubicBezTo>
                  <a:pt x="211" y="434"/>
                  <a:pt x="231" y="434"/>
                  <a:pt x="248" y="427"/>
                </a:cubicBezTo>
                <a:cubicBezTo>
                  <a:pt x="257" y="424"/>
                  <a:pt x="265" y="418"/>
                  <a:pt x="271" y="411"/>
                </a:cubicBezTo>
                <a:cubicBezTo>
                  <a:pt x="273" y="409"/>
                  <a:pt x="277" y="409"/>
                  <a:pt x="279" y="411"/>
                </a:cubicBezTo>
                <a:cubicBezTo>
                  <a:pt x="281" y="414"/>
                  <a:pt x="281" y="417"/>
                  <a:pt x="279" y="419"/>
                </a:cubicBezTo>
                <a:cubicBezTo>
                  <a:pt x="271" y="427"/>
                  <a:pt x="262" y="433"/>
                  <a:pt x="252" y="437"/>
                </a:cubicBezTo>
                <a:cubicBezTo>
                  <a:pt x="242" y="441"/>
                  <a:pt x="232" y="443"/>
                  <a:pt x="221" y="443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FA80C6BD-ABAC-F4BE-1624-80A76567119D}"/>
              </a:ext>
            </a:extLst>
          </p:cNvPr>
          <p:cNvSpPr>
            <a:spLocks/>
          </p:cNvSpPr>
          <p:nvPr/>
        </p:nvSpPr>
        <p:spPr bwMode="auto">
          <a:xfrm rot="2700000">
            <a:off x="4195890" y="3633904"/>
            <a:ext cx="2257425" cy="2914650"/>
          </a:xfrm>
          <a:custGeom>
            <a:avLst/>
            <a:gdLst>
              <a:gd name="T0" fmla="*/ 221 w 441"/>
              <a:gd name="T1" fmla="*/ 578 h 578"/>
              <a:gd name="T2" fmla="*/ 190 w 441"/>
              <a:gd name="T3" fmla="*/ 572 h 578"/>
              <a:gd name="T4" fmla="*/ 163 w 441"/>
              <a:gd name="T5" fmla="*/ 554 h 578"/>
              <a:gd name="T6" fmla="*/ 24 w 441"/>
              <a:gd name="T7" fmla="*/ 415 h 578"/>
              <a:gd name="T8" fmla="*/ 6 w 441"/>
              <a:gd name="T9" fmla="*/ 388 h 578"/>
              <a:gd name="T10" fmla="*/ 0 w 441"/>
              <a:gd name="T11" fmla="*/ 358 h 578"/>
              <a:gd name="T12" fmla="*/ 6 w 441"/>
              <a:gd name="T13" fmla="*/ 327 h 578"/>
              <a:gd name="T14" fmla="*/ 24 w 441"/>
              <a:gd name="T15" fmla="*/ 300 h 578"/>
              <a:gd name="T16" fmla="*/ 90 w 441"/>
              <a:gd name="T17" fmla="*/ 234 h 578"/>
              <a:gd name="T18" fmla="*/ 43 w 441"/>
              <a:gd name="T19" fmla="*/ 187 h 578"/>
              <a:gd name="T20" fmla="*/ 41 w 441"/>
              <a:gd name="T21" fmla="*/ 184 h 578"/>
              <a:gd name="T22" fmla="*/ 43 w 441"/>
              <a:gd name="T23" fmla="*/ 180 h 578"/>
              <a:gd name="T24" fmla="*/ 112 w 441"/>
              <a:gd name="T25" fmla="*/ 110 h 578"/>
              <a:gd name="T26" fmla="*/ 128 w 441"/>
              <a:gd name="T27" fmla="*/ 87 h 578"/>
              <a:gd name="T28" fmla="*/ 133 w 441"/>
              <a:gd name="T29" fmla="*/ 60 h 578"/>
              <a:gd name="T30" fmla="*/ 128 w 441"/>
              <a:gd name="T31" fmla="*/ 33 h 578"/>
              <a:gd name="T32" fmla="*/ 112 w 441"/>
              <a:gd name="T33" fmla="*/ 10 h 578"/>
              <a:gd name="T34" fmla="*/ 112 w 441"/>
              <a:gd name="T35" fmla="*/ 3 h 578"/>
              <a:gd name="T36" fmla="*/ 120 w 441"/>
              <a:gd name="T37" fmla="*/ 3 h 578"/>
              <a:gd name="T38" fmla="*/ 138 w 441"/>
              <a:gd name="T39" fmla="*/ 29 h 578"/>
              <a:gd name="T40" fmla="*/ 144 w 441"/>
              <a:gd name="T41" fmla="*/ 60 h 578"/>
              <a:gd name="T42" fmla="*/ 138 w 441"/>
              <a:gd name="T43" fmla="*/ 91 h 578"/>
              <a:gd name="T44" fmla="*/ 120 w 441"/>
              <a:gd name="T45" fmla="*/ 118 h 578"/>
              <a:gd name="T46" fmla="*/ 54 w 441"/>
              <a:gd name="T47" fmla="*/ 184 h 578"/>
              <a:gd name="T48" fmla="*/ 101 w 441"/>
              <a:gd name="T49" fmla="*/ 231 h 578"/>
              <a:gd name="T50" fmla="*/ 102 w 441"/>
              <a:gd name="T51" fmla="*/ 234 h 578"/>
              <a:gd name="T52" fmla="*/ 101 w 441"/>
              <a:gd name="T53" fmla="*/ 238 h 578"/>
              <a:gd name="T54" fmla="*/ 31 w 441"/>
              <a:gd name="T55" fmla="*/ 307 h 578"/>
              <a:gd name="T56" fmla="*/ 16 w 441"/>
              <a:gd name="T57" fmla="*/ 331 h 578"/>
              <a:gd name="T58" fmla="*/ 10 w 441"/>
              <a:gd name="T59" fmla="*/ 358 h 578"/>
              <a:gd name="T60" fmla="*/ 16 w 441"/>
              <a:gd name="T61" fmla="*/ 384 h 578"/>
              <a:gd name="T62" fmla="*/ 31 w 441"/>
              <a:gd name="T63" fmla="*/ 408 h 578"/>
              <a:gd name="T64" fmla="*/ 170 w 441"/>
              <a:gd name="T65" fmla="*/ 547 h 578"/>
              <a:gd name="T66" fmla="*/ 194 w 441"/>
              <a:gd name="T67" fmla="*/ 563 h 578"/>
              <a:gd name="T68" fmla="*/ 247 w 441"/>
              <a:gd name="T69" fmla="*/ 563 h 578"/>
              <a:gd name="T70" fmla="*/ 271 w 441"/>
              <a:gd name="T71" fmla="*/ 547 h 578"/>
              <a:gd name="T72" fmla="*/ 410 w 441"/>
              <a:gd name="T73" fmla="*/ 408 h 578"/>
              <a:gd name="T74" fmla="*/ 426 w 441"/>
              <a:gd name="T75" fmla="*/ 384 h 578"/>
              <a:gd name="T76" fmla="*/ 431 w 441"/>
              <a:gd name="T77" fmla="*/ 358 h 578"/>
              <a:gd name="T78" fmla="*/ 426 w 441"/>
              <a:gd name="T79" fmla="*/ 331 h 578"/>
              <a:gd name="T80" fmla="*/ 410 w 441"/>
              <a:gd name="T81" fmla="*/ 307 h 578"/>
              <a:gd name="T82" fmla="*/ 410 w 441"/>
              <a:gd name="T83" fmla="*/ 300 h 578"/>
              <a:gd name="T84" fmla="*/ 417 w 441"/>
              <a:gd name="T85" fmla="*/ 300 h 578"/>
              <a:gd name="T86" fmla="*/ 435 w 441"/>
              <a:gd name="T87" fmla="*/ 327 h 578"/>
              <a:gd name="T88" fmla="*/ 441 w 441"/>
              <a:gd name="T89" fmla="*/ 358 h 578"/>
              <a:gd name="T90" fmla="*/ 435 w 441"/>
              <a:gd name="T91" fmla="*/ 388 h 578"/>
              <a:gd name="T92" fmla="*/ 417 w 441"/>
              <a:gd name="T93" fmla="*/ 415 h 578"/>
              <a:gd name="T94" fmla="*/ 278 w 441"/>
              <a:gd name="T95" fmla="*/ 554 h 578"/>
              <a:gd name="T96" fmla="*/ 251 w 441"/>
              <a:gd name="T97" fmla="*/ 572 h 578"/>
              <a:gd name="T98" fmla="*/ 221 w 441"/>
              <a:gd name="T99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41" h="578">
                <a:moveTo>
                  <a:pt x="221" y="578"/>
                </a:moveTo>
                <a:cubicBezTo>
                  <a:pt x="210" y="578"/>
                  <a:pt x="200" y="576"/>
                  <a:pt x="190" y="572"/>
                </a:cubicBezTo>
                <a:cubicBezTo>
                  <a:pt x="180" y="568"/>
                  <a:pt x="171" y="562"/>
                  <a:pt x="163" y="554"/>
                </a:cubicBezTo>
                <a:cubicBezTo>
                  <a:pt x="24" y="415"/>
                  <a:pt x="24" y="415"/>
                  <a:pt x="24" y="415"/>
                </a:cubicBezTo>
                <a:cubicBezTo>
                  <a:pt x="16" y="408"/>
                  <a:pt x="10" y="398"/>
                  <a:pt x="6" y="388"/>
                </a:cubicBezTo>
                <a:cubicBezTo>
                  <a:pt x="2" y="379"/>
                  <a:pt x="0" y="368"/>
                  <a:pt x="0" y="358"/>
                </a:cubicBezTo>
                <a:cubicBezTo>
                  <a:pt x="0" y="347"/>
                  <a:pt x="2" y="337"/>
                  <a:pt x="6" y="327"/>
                </a:cubicBezTo>
                <a:cubicBezTo>
                  <a:pt x="10" y="317"/>
                  <a:pt x="16" y="308"/>
                  <a:pt x="24" y="300"/>
                </a:cubicBezTo>
                <a:cubicBezTo>
                  <a:pt x="90" y="234"/>
                  <a:pt x="90" y="234"/>
                  <a:pt x="90" y="234"/>
                </a:cubicBezTo>
                <a:cubicBezTo>
                  <a:pt x="43" y="187"/>
                  <a:pt x="43" y="187"/>
                  <a:pt x="43" y="187"/>
                </a:cubicBezTo>
                <a:cubicBezTo>
                  <a:pt x="42" y="186"/>
                  <a:pt x="41" y="185"/>
                  <a:pt x="41" y="184"/>
                </a:cubicBezTo>
                <a:cubicBezTo>
                  <a:pt x="41" y="182"/>
                  <a:pt x="42" y="181"/>
                  <a:pt x="43" y="180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9" y="104"/>
                  <a:pt x="124" y="96"/>
                  <a:pt x="128" y="87"/>
                </a:cubicBezTo>
                <a:cubicBezTo>
                  <a:pt x="132" y="78"/>
                  <a:pt x="133" y="69"/>
                  <a:pt x="133" y="60"/>
                </a:cubicBezTo>
                <a:cubicBezTo>
                  <a:pt x="133" y="51"/>
                  <a:pt x="132" y="42"/>
                  <a:pt x="128" y="33"/>
                </a:cubicBezTo>
                <a:cubicBezTo>
                  <a:pt x="124" y="25"/>
                  <a:pt x="119" y="17"/>
                  <a:pt x="112" y="10"/>
                </a:cubicBezTo>
                <a:cubicBezTo>
                  <a:pt x="110" y="8"/>
                  <a:pt x="110" y="5"/>
                  <a:pt x="112" y="3"/>
                </a:cubicBezTo>
                <a:cubicBezTo>
                  <a:pt x="114" y="0"/>
                  <a:pt x="118" y="0"/>
                  <a:pt x="120" y="3"/>
                </a:cubicBezTo>
                <a:cubicBezTo>
                  <a:pt x="128" y="10"/>
                  <a:pt x="134" y="19"/>
                  <a:pt x="138" y="29"/>
                </a:cubicBezTo>
                <a:cubicBezTo>
                  <a:pt x="142" y="39"/>
                  <a:pt x="144" y="50"/>
                  <a:pt x="144" y="60"/>
                </a:cubicBezTo>
                <a:cubicBezTo>
                  <a:pt x="144" y="71"/>
                  <a:pt x="142" y="81"/>
                  <a:pt x="138" y="91"/>
                </a:cubicBezTo>
                <a:cubicBezTo>
                  <a:pt x="134" y="101"/>
                  <a:pt x="128" y="110"/>
                  <a:pt x="120" y="118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101" y="231"/>
                  <a:pt x="101" y="231"/>
                  <a:pt x="101" y="231"/>
                </a:cubicBezTo>
                <a:cubicBezTo>
                  <a:pt x="102" y="232"/>
                  <a:pt x="102" y="233"/>
                  <a:pt x="102" y="234"/>
                </a:cubicBezTo>
                <a:cubicBezTo>
                  <a:pt x="102" y="236"/>
                  <a:pt x="102" y="237"/>
                  <a:pt x="101" y="238"/>
                </a:cubicBezTo>
                <a:cubicBezTo>
                  <a:pt x="31" y="307"/>
                  <a:pt x="31" y="307"/>
                  <a:pt x="31" y="307"/>
                </a:cubicBezTo>
                <a:cubicBezTo>
                  <a:pt x="25" y="314"/>
                  <a:pt x="19" y="322"/>
                  <a:pt x="16" y="331"/>
                </a:cubicBezTo>
                <a:cubicBezTo>
                  <a:pt x="12" y="339"/>
                  <a:pt x="10" y="348"/>
                  <a:pt x="10" y="358"/>
                </a:cubicBezTo>
                <a:cubicBezTo>
                  <a:pt x="10" y="367"/>
                  <a:pt x="12" y="376"/>
                  <a:pt x="16" y="384"/>
                </a:cubicBezTo>
                <a:cubicBezTo>
                  <a:pt x="19" y="393"/>
                  <a:pt x="25" y="401"/>
                  <a:pt x="31" y="408"/>
                </a:cubicBezTo>
                <a:cubicBezTo>
                  <a:pt x="170" y="547"/>
                  <a:pt x="170" y="547"/>
                  <a:pt x="170" y="547"/>
                </a:cubicBezTo>
                <a:cubicBezTo>
                  <a:pt x="177" y="554"/>
                  <a:pt x="185" y="559"/>
                  <a:pt x="194" y="563"/>
                </a:cubicBezTo>
                <a:cubicBezTo>
                  <a:pt x="211" y="570"/>
                  <a:pt x="230" y="570"/>
                  <a:pt x="247" y="563"/>
                </a:cubicBezTo>
                <a:cubicBezTo>
                  <a:pt x="256" y="559"/>
                  <a:pt x="264" y="554"/>
                  <a:pt x="271" y="547"/>
                </a:cubicBezTo>
                <a:cubicBezTo>
                  <a:pt x="410" y="408"/>
                  <a:pt x="410" y="408"/>
                  <a:pt x="410" y="408"/>
                </a:cubicBezTo>
                <a:cubicBezTo>
                  <a:pt x="417" y="401"/>
                  <a:pt x="422" y="393"/>
                  <a:pt x="426" y="384"/>
                </a:cubicBezTo>
                <a:cubicBezTo>
                  <a:pt x="429" y="376"/>
                  <a:pt x="431" y="367"/>
                  <a:pt x="431" y="358"/>
                </a:cubicBezTo>
                <a:cubicBezTo>
                  <a:pt x="431" y="348"/>
                  <a:pt x="429" y="339"/>
                  <a:pt x="426" y="331"/>
                </a:cubicBezTo>
                <a:cubicBezTo>
                  <a:pt x="422" y="322"/>
                  <a:pt x="417" y="314"/>
                  <a:pt x="410" y="307"/>
                </a:cubicBezTo>
                <a:cubicBezTo>
                  <a:pt x="408" y="305"/>
                  <a:pt x="408" y="302"/>
                  <a:pt x="410" y="300"/>
                </a:cubicBezTo>
                <a:cubicBezTo>
                  <a:pt x="412" y="298"/>
                  <a:pt x="415" y="298"/>
                  <a:pt x="417" y="300"/>
                </a:cubicBezTo>
                <a:cubicBezTo>
                  <a:pt x="425" y="308"/>
                  <a:pt x="431" y="317"/>
                  <a:pt x="435" y="327"/>
                </a:cubicBezTo>
                <a:cubicBezTo>
                  <a:pt x="439" y="337"/>
                  <a:pt x="441" y="347"/>
                  <a:pt x="441" y="358"/>
                </a:cubicBezTo>
                <a:cubicBezTo>
                  <a:pt x="441" y="368"/>
                  <a:pt x="439" y="379"/>
                  <a:pt x="435" y="388"/>
                </a:cubicBezTo>
                <a:cubicBezTo>
                  <a:pt x="431" y="398"/>
                  <a:pt x="425" y="408"/>
                  <a:pt x="417" y="415"/>
                </a:cubicBezTo>
                <a:cubicBezTo>
                  <a:pt x="278" y="554"/>
                  <a:pt x="278" y="554"/>
                  <a:pt x="278" y="554"/>
                </a:cubicBezTo>
                <a:cubicBezTo>
                  <a:pt x="270" y="562"/>
                  <a:pt x="261" y="568"/>
                  <a:pt x="251" y="572"/>
                </a:cubicBezTo>
                <a:cubicBezTo>
                  <a:pt x="242" y="576"/>
                  <a:pt x="231" y="578"/>
                  <a:pt x="221" y="578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D2291310-81B4-685D-1D99-E849E582D84E}"/>
              </a:ext>
            </a:extLst>
          </p:cNvPr>
          <p:cNvSpPr>
            <a:spLocks/>
          </p:cNvSpPr>
          <p:nvPr/>
        </p:nvSpPr>
        <p:spPr bwMode="auto">
          <a:xfrm rot="2700000">
            <a:off x="6214033" y="4629538"/>
            <a:ext cx="280988" cy="266700"/>
          </a:xfrm>
          <a:custGeom>
            <a:avLst/>
            <a:gdLst>
              <a:gd name="T0" fmla="*/ 48 w 55"/>
              <a:gd name="T1" fmla="*/ 53 h 53"/>
              <a:gd name="T2" fmla="*/ 47 w 55"/>
              <a:gd name="T3" fmla="*/ 53 h 53"/>
              <a:gd name="T4" fmla="*/ 5 w 55"/>
              <a:gd name="T5" fmla="*/ 51 h 53"/>
              <a:gd name="T6" fmla="*/ 0 w 55"/>
              <a:gd name="T7" fmla="*/ 45 h 53"/>
              <a:gd name="T8" fmla="*/ 5 w 55"/>
              <a:gd name="T9" fmla="*/ 40 h 53"/>
              <a:gd name="T10" fmla="*/ 43 w 55"/>
              <a:gd name="T11" fmla="*/ 42 h 53"/>
              <a:gd name="T12" fmla="*/ 44 w 55"/>
              <a:gd name="T13" fmla="*/ 5 h 53"/>
              <a:gd name="T14" fmla="*/ 50 w 55"/>
              <a:gd name="T15" fmla="*/ 0 h 53"/>
              <a:gd name="T16" fmla="*/ 55 w 55"/>
              <a:gd name="T17" fmla="*/ 5 h 53"/>
              <a:gd name="T18" fmla="*/ 53 w 55"/>
              <a:gd name="T19" fmla="*/ 48 h 53"/>
              <a:gd name="T20" fmla="*/ 51 w 55"/>
              <a:gd name="T21" fmla="*/ 51 h 53"/>
              <a:gd name="T22" fmla="*/ 48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48" y="53"/>
                </a:moveTo>
                <a:cubicBezTo>
                  <a:pt x="47" y="53"/>
                  <a:pt x="47" y="53"/>
                  <a:pt x="47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2" y="51"/>
                  <a:pt x="0" y="48"/>
                  <a:pt x="0" y="45"/>
                </a:cubicBezTo>
                <a:cubicBezTo>
                  <a:pt x="0" y="43"/>
                  <a:pt x="3" y="40"/>
                  <a:pt x="5" y="40"/>
                </a:cubicBezTo>
                <a:cubicBezTo>
                  <a:pt x="43" y="42"/>
                  <a:pt x="43" y="42"/>
                  <a:pt x="43" y="42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2"/>
                  <a:pt x="47" y="0"/>
                  <a:pt x="50" y="0"/>
                </a:cubicBezTo>
                <a:cubicBezTo>
                  <a:pt x="53" y="0"/>
                  <a:pt x="55" y="3"/>
                  <a:pt x="55" y="5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9"/>
                  <a:pt x="52" y="51"/>
                  <a:pt x="51" y="51"/>
                </a:cubicBezTo>
                <a:cubicBezTo>
                  <a:pt x="50" y="52"/>
                  <a:pt x="49" y="53"/>
                  <a:pt x="48" y="53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E1B4C057-035C-55F7-9D05-8C0FBB440850}"/>
              </a:ext>
            </a:extLst>
          </p:cNvPr>
          <p:cNvSpPr>
            <a:spLocks/>
          </p:cNvSpPr>
          <p:nvPr/>
        </p:nvSpPr>
        <p:spPr bwMode="auto">
          <a:xfrm rot="2700000">
            <a:off x="5811044" y="3656303"/>
            <a:ext cx="280988" cy="266700"/>
          </a:xfrm>
          <a:custGeom>
            <a:avLst/>
            <a:gdLst>
              <a:gd name="T0" fmla="*/ 6 w 55"/>
              <a:gd name="T1" fmla="*/ 53 h 53"/>
              <a:gd name="T2" fmla="*/ 6 w 55"/>
              <a:gd name="T3" fmla="*/ 53 h 53"/>
              <a:gd name="T4" fmla="*/ 1 w 55"/>
              <a:gd name="T5" fmla="*/ 47 h 53"/>
              <a:gd name="T6" fmla="*/ 3 w 55"/>
              <a:gd name="T7" fmla="*/ 5 h 53"/>
              <a:gd name="T8" fmla="*/ 4 w 55"/>
              <a:gd name="T9" fmla="*/ 1 h 53"/>
              <a:gd name="T10" fmla="*/ 8 w 55"/>
              <a:gd name="T11" fmla="*/ 0 h 53"/>
              <a:gd name="T12" fmla="*/ 50 w 55"/>
              <a:gd name="T13" fmla="*/ 2 h 53"/>
              <a:gd name="T14" fmla="*/ 55 w 55"/>
              <a:gd name="T15" fmla="*/ 7 h 53"/>
              <a:gd name="T16" fmla="*/ 50 w 55"/>
              <a:gd name="T17" fmla="*/ 12 h 53"/>
              <a:gd name="T18" fmla="*/ 13 w 55"/>
              <a:gd name="T19" fmla="*/ 11 h 53"/>
              <a:gd name="T20" fmla="*/ 11 w 55"/>
              <a:gd name="T21" fmla="*/ 48 h 53"/>
              <a:gd name="T22" fmla="*/ 6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6" y="53"/>
                </a:moveTo>
                <a:cubicBezTo>
                  <a:pt x="6" y="53"/>
                  <a:pt x="6" y="53"/>
                  <a:pt x="6" y="53"/>
                </a:cubicBezTo>
                <a:cubicBezTo>
                  <a:pt x="3" y="53"/>
                  <a:pt x="0" y="50"/>
                  <a:pt x="1" y="47"/>
                </a:cubicBezTo>
                <a:cubicBezTo>
                  <a:pt x="3" y="5"/>
                  <a:pt x="3" y="5"/>
                  <a:pt x="3" y="5"/>
                </a:cubicBezTo>
                <a:cubicBezTo>
                  <a:pt x="3" y="3"/>
                  <a:pt x="3" y="2"/>
                  <a:pt x="4" y="1"/>
                </a:cubicBezTo>
                <a:cubicBezTo>
                  <a:pt x="5" y="0"/>
                  <a:pt x="7" y="0"/>
                  <a:pt x="8" y="0"/>
                </a:cubicBezTo>
                <a:cubicBezTo>
                  <a:pt x="50" y="2"/>
                  <a:pt x="50" y="2"/>
                  <a:pt x="50" y="2"/>
                </a:cubicBezTo>
                <a:cubicBezTo>
                  <a:pt x="53" y="2"/>
                  <a:pt x="55" y="4"/>
                  <a:pt x="55" y="7"/>
                </a:cubicBezTo>
                <a:cubicBezTo>
                  <a:pt x="55" y="10"/>
                  <a:pt x="53" y="12"/>
                  <a:pt x="50" y="12"/>
                </a:cubicBezTo>
                <a:cubicBezTo>
                  <a:pt x="13" y="11"/>
                  <a:pt x="13" y="11"/>
                  <a:pt x="13" y="11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50"/>
                  <a:pt x="9" y="53"/>
                  <a:pt x="6" y="53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7BF1F9BD-6F99-AD62-8F0C-81DF6B3A2C3E}"/>
              </a:ext>
            </a:extLst>
          </p:cNvPr>
          <p:cNvSpPr>
            <a:spLocks/>
          </p:cNvSpPr>
          <p:nvPr/>
        </p:nvSpPr>
        <p:spPr bwMode="auto">
          <a:xfrm rot="2700000">
            <a:off x="5530122" y="4304077"/>
            <a:ext cx="271463" cy="296863"/>
          </a:xfrm>
          <a:custGeom>
            <a:avLst/>
            <a:gdLst>
              <a:gd name="T0" fmla="*/ 47 w 53"/>
              <a:gd name="T1" fmla="*/ 59 h 59"/>
              <a:gd name="T2" fmla="*/ 47 w 53"/>
              <a:gd name="T3" fmla="*/ 59 h 59"/>
              <a:gd name="T4" fmla="*/ 5 w 53"/>
              <a:gd name="T5" fmla="*/ 53 h 59"/>
              <a:gd name="T6" fmla="*/ 0 w 53"/>
              <a:gd name="T7" fmla="*/ 47 h 59"/>
              <a:gd name="T8" fmla="*/ 6 w 53"/>
              <a:gd name="T9" fmla="*/ 5 h 59"/>
              <a:gd name="T10" fmla="*/ 12 w 53"/>
              <a:gd name="T11" fmla="*/ 1 h 59"/>
              <a:gd name="T12" fmla="*/ 17 w 53"/>
              <a:gd name="T13" fmla="*/ 7 h 59"/>
              <a:gd name="T14" fmla="*/ 11 w 53"/>
              <a:gd name="T15" fmla="*/ 43 h 59"/>
              <a:gd name="T16" fmla="*/ 48 w 53"/>
              <a:gd name="T17" fmla="*/ 49 h 59"/>
              <a:gd name="T18" fmla="*/ 52 w 53"/>
              <a:gd name="T19" fmla="*/ 55 h 59"/>
              <a:gd name="T20" fmla="*/ 47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7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5" y="53"/>
                  <a:pt x="5" y="53"/>
                  <a:pt x="5" y="53"/>
                </a:cubicBezTo>
                <a:cubicBezTo>
                  <a:pt x="2" y="52"/>
                  <a:pt x="0" y="50"/>
                  <a:pt x="0" y="47"/>
                </a:cubicBezTo>
                <a:cubicBezTo>
                  <a:pt x="6" y="5"/>
                  <a:pt x="6" y="5"/>
                  <a:pt x="6" y="5"/>
                </a:cubicBezTo>
                <a:cubicBezTo>
                  <a:pt x="7" y="2"/>
                  <a:pt x="10" y="0"/>
                  <a:pt x="12" y="1"/>
                </a:cubicBezTo>
                <a:cubicBezTo>
                  <a:pt x="15" y="1"/>
                  <a:pt x="17" y="4"/>
                  <a:pt x="17" y="7"/>
                </a:cubicBezTo>
                <a:cubicBezTo>
                  <a:pt x="11" y="43"/>
                  <a:pt x="11" y="43"/>
                  <a:pt x="11" y="43"/>
                </a:cubicBezTo>
                <a:cubicBezTo>
                  <a:pt x="48" y="49"/>
                  <a:pt x="48" y="49"/>
                  <a:pt x="48" y="49"/>
                </a:cubicBezTo>
                <a:cubicBezTo>
                  <a:pt x="51" y="49"/>
                  <a:pt x="53" y="52"/>
                  <a:pt x="52" y="55"/>
                </a:cubicBezTo>
                <a:cubicBezTo>
                  <a:pt x="52" y="57"/>
                  <a:pt x="50" y="59"/>
                  <a:pt x="47" y="59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" name="Freeform 12">
            <a:extLst>
              <a:ext uri="{FF2B5EF4-FFF2-40B4-BE49-F238E27FC236}">
                <a16:creationId xmlns:a16="http://schemas.microsoft.com/office/drawing/2014/main" id="{8396EE49-CA63-E191-0103-26AA06AE242E}"/>
              </a:ext>
            </a:extLst>
          </p:cNvPr>
          <p:cNvSpPr>
            <a:spLocks/>
          </p:cNvSpPr>
          <p:nvPr/>
        </p:nvSpPr>
        <p:spPr bwMode="auto">
          <a:xfrm rot="2700000">
            <a:off x="6526369" y="3944635"/>
            <a:ext cx="271463" cy="298450"/>
          </a:xfrm>
          <a:custGeom>
            <a:avLst/>
            <a:gdLst>
              <a:gd name="T0" fmla="*/ 41 w 53"/>
              <a:gd name="T1" fmla="*/ 59 h 59"/>
              <a:gd name="T2" fmla="*/ 41 w 53"/>
              <a:gd name="T3" fmla="*/ 59 h 59"/>
              <a:gd name="T4" fmla="*/ 36 w 53"/>
              <a:gd name="T5" fmla="*/ 53 h 59"/>
              <a:gd name="T6" fmla="*/ 42 w 53"/>
              <a:gd name="T7" fmla="*/ 16 h 59"/>
              <a:gd name="T8" fmla="*/ 5 w 53"/>
              <a:gd name="T9" fmla="*/ 11 h 59"/>
              <a:gd name="T10" fmla="*/ 0 w 53"/>
              <a:gd name="T11" fmla="*/ 5 h 59"/>
              <a:gd name="T12" fmla="*/ 6 w 53"/>
              <a:gd name="T13" fmla="*/ 0 h 59"/>
              <a:gd name="T14" fmla="*/ 48 w 53"/>
              <a:gd name="T15" fmla="*/ 7 h 59"/>
              <a:gd name="T16" fmla="*/ 53 w 53"/>
              <a:gd name="T17" fmla="*/ 13 h 59"/>
              <a:gd name="T18" fmla="*/ 47 w 53"/>
              <a:gd name="T19" fmla="*/ 55 h 59"/>
              <a:gd name="T20" fmla="*/ 41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1" y="59"/>
                </a:moveTo>
                <a:cubicBezTo>
                  <a:pt x="41" y="59"/>
                  <a:pt x="41" y="59"/>
                  <a:pt x="41" y="59"/>
                </a:cubicBezTo>
                <a:cubicBezTo>
                  <a:pt x="38" y="59"/>
                  <a:pt x="36" y="56"/>
                  <a:pt x="36" y="53"/>
                </a:cubicBezTo>
                <a:cubicBezTo>
                  <a:pt x="42" y="16"/>
                  <a:pt x="42" y="16"/>
                  <a:pt x="42" y="16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0"/>
                  <a:pt x="0" y="8"/>
                  <a:pt x="0" y="5"/>
                </a:cubicBezTo>
                <a:cubicBezTo>
                  <a:pt x="1" y="2"/>
                  <a:pt x="4" y="0"/>
                  <a:pt x="6" y="0"/>
                </a:cubicBezTo>
                <a:cubicBezTo>
                  <a:pt x="48" y="7"/>
                  <a:pt x="48" y="7"/>
                  <a:pt x="48" y="7"/>
                </a:cubicBezTo>
                <a:cubicBezTo>
                  <a:pt x="51" y="7"/>
                  <a:pt x="53" y="10"/>
                  <a:pt x="53" y="13"/>
                </a:cubicBezTo>
                <a:cubicBezTo>
                  <a:pt x="47" y="55"/>
                  <a:pt x="47" y="55"/>
                  <a:pt x="47" y="55"/>
                </a:cubicBezTo>
                <a:cubicBezTo>
                  <a:pt x="46" y="57"/>
                  <a:pt x="44" y="59"/>
                  <a:pt x="41" y="59"/>
                </a:cubicBezTo>
                <a:close/>
              </a:path>
            </a:pathLst>
          </a:custGeom>
          <a:solidFill>
            <a:srgbClr val="FF46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711F41-A2A2-3635-18E5-F0CC881654AC}"/>
              </a:ext>
            </a:extLst>
          </p:cNvPr>
          <p:cNvSpPr txBox="1"/>
          <p:nvPr/>
        </p:nvSpPr>
        <p:spPr>
          <a:xfrm>
            <a:off x="4501693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DBFC99-4AD2-0D72-109F-538C0309D81E}"/>
              </a:ext>
            </a:extLst>
          </p:cNvPr>
          <p:cNvSpPr txBox="1"/>
          <p:nvPr/>
        </p:nvSpPr>
        <p:spPr>
          <a:xfrm>
            <a:off x="6652558" y="2704118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ECC5E3-0512-3AB2-7E44-823FB691EE3D}"/>
              </a:ext>
            </a:extLst>
          </p:cNvPr>
          <p:cNvSpPr txBox="1"/>
          <p:nvPr/>
        </p:nvSpPr>
        <p:spPr>
          <a:xfrm>
            <a:off x="4501693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647121-586D-BDC7-BBB6-1C27ED4557B3}"/>
              </a:ext>
            </a:extLst>
          </p:cNvPr>
          <p:cNvSpPr txBox="1"/>
          <p:nvPr/>
        </p:nvSpPr>
        <p:spPr>
          <a:xfrm>
            <a:off x="6652558" y="4838356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76ED77-8571-090D-94B6-577BC9727E5C}"/>
              </a:ext>
            </a:extLst>
          </p:cNvPr>
          <p:cNvSpPr txBox="1"/>
          <p:nvPr/>
        </p:nvSpPr>
        <p:spPr>
          <a:xfrm>
            <a:off x="3989569" y="276721"/>
            <a:ext cx="437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Algorithms Chosen</a:t>
            </a:r>
            <a:endParaRPr lang="en-US" sz="3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3CE7EA-E537-8885-219E-02A7202D453F}"/>
              </a:ext>
            </a:extLst>
          </p:cNvPr>
          <p:cNvSpPr txBox="1"/>
          <p:nvPr/>
        </p:nvSpPr>
        <p:spPr>
          <a:xfrm>
            <a:off x="528229" y="2765019"/>
            <a:ext cx="3507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Obstacle Detection and Response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63894-4FE3-2ECD-7209-67491FF9EC66}"/>
              </a:ext>
            </a:extLst>
          </p:cNvPr>
          <p:cNvSpPr txBox="1"/>
          <p:nvPr/>
        </p:nvSpPr>
        <p:spPr>
          <a:xfrm>
            <a:off x="12938509" y="1505702"/>
            <a:ext cx="41212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uses an ultrasonic sensor to measure the distance to an object.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Trigger the ultrasonic sensor to send a pulse.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time taken for the echo to return.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Convert the time into a distance measurement (in centimeters).</a:t>
            </a:r>
          </a:p>
          <a:p>
            <a:pPr algn="ctr"/>
            <a:r>
              <a:rPr lang="en-US" sz="16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Return the measured distance. If no echo is received (distance is 0), return a default large distance (250 cm).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34B3F-0DBD-0907-D543-937B7614C3DA}"/>
              </a:ext>
            </a:extLst>
          </p:cNvPr>
          <p:cNvSpPr txBox="1"/>
          <p:nvPr/>
        </p:nvSpPr>
        <p:spPr>
          <a:xfrm>
            <a:off x="13708026" y="3121418"/>
            <a:ext cx="33238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When starting forward or backward movement, the speed of the motors is gradually increased to avoid sudden power surges that could drain the battery quickly.</a:t>
            </a:r>
          </a:p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Start the motors in the desired direction (forward or backward).</a:t>
            </a:r>
          </a:p>
          <a:p>
            <a:pPr algn="ctr"/>
            <a:r>
              <a:rPr lang="en-US" sz="16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Gradually increase the motor speed in increments until the maximum speed is reached.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050E8-2C25-4F6D-F2CC-3EFEAD1925DE}"/>
              </a:ext>
            </a:extLst>
          </p:cNvPr>
          <p:cNvSpPr txBox="1"/>
          <p:nvPr/>
        </p:nvSpPr>
        <p:spPr>
          <a:xfrm>
            <a:off x="453975" y="3843961"/>
            <a:ext cx="34432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positions the servo motor to direct the ultrasonic sensor to look right or left and measure the distance.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Move the servo to a predefined angle (right or left).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Wait for the servo to reach the position.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distance using the ultrasonic sensor.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Return the servo to the center position.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76A9D-2389-1A17-E8EA-A1535787D763}"/>
              </a:ext>
            </a:extLst>
          </p:cNvPr>
          <p:cNvSpPr txBox="1"/>
          <p:nvPr/>
        </p:nvSpPr>
        <p:spPr>
          <a:xfrm>
            <a:off x="7414974" y="-1699334"/>
            <a:ext cx="4126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FlowChart</a:t>
            </a:r>
            <a:endParaRPr lang="en-US" sz="6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5067364B-EAAF-9417-3E95-998BB39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61" y="7181820"/>
            <a:ext cx="2453424" cy="12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6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4389870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Glass">
            <a:extLst>
              <a:ext uri="{FF2B5EF4-FFF2-40B4-BE49-F238E27FC236}">
                <a16:creationId xmlns:a16="http://schemas.microsoft.com/office/drawing/2014/main" id="{2D035452-C392-E9D6-03FE-B1273F4310E2}"/>
              </a:ext>
            </a:extLst>
          </p:cNvPr>
          <p:cNvGrpSpPr/>
          <p:nvPr/>
        </p:nvGrpSpPr>
        <p:grpSpPr>
          <a:xfrm rot="16200000">
            <a:off x="4301054" y="9907041"/>
            <a:ext cx="1513844" cy="1628261"/>
            <a:chOff x="2235200" y="1085850"/>
            <a:chExt cx="7705725" cy="46863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945C266-488F-4F89-15CC-85D9E8DA1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75" y="1093788"/>
              <a:ext cx="7699375" cy="4670425"/>
            </a:xfrm>
            <a:custGeom>
              <a:avLst/>
              <a:gdLst>
                <a:gd name="T0" fmla="*/ 1910 w 2022"/>
                <a:gd name="T1" fmla="*/ 1226 h 1226"/>
                <a:gd name="T2" fmla="*/ 112 w 2022"/>
                <a:gd name="T3" fmla="*/ 1226 h 1226"/>
                <a:gd name="T4" fmla="*/ 0 w 2022"/>
                <a:gd name="T5" fmla="*/ 1115 h 1226"/>
                <a:gd name="T6" fmla="*/ 0 w 2022"/>
                <a:gd name="T7" fmla="*/ 111 h 1226"/>
                <a:gd name="T8" fmla="*/ 112 w 2022"/>
                <a:gd name="T9" fmla="*/ 0 h 1226"/>
                <a:gd name="T10" fmla="*/ 1910 w 2022"/>
                <a:gd name="T11" fmla="*/ 0 h 1226"/>
                <a:gd name="T12" fmla="*/ 2022 w 2022"/>
                <a:gd name="T13" fmla="*/ 111 h 1226"/>
                <a:gd name="T14" fmla="*/ 2022 w 2022"/>
                <a:gd name="T15" fmla="*/ 1115 h 1226"/>
                <a:gd name="T16" fmla="*/ 1910 w 2022"/>
                <a:gd name="T1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1226">
                  <a:moveTo>
                    <a:pt x="1910" y="1226"/>
                  </a:moveTo>
                  <a:cubicBezTo>
                    <a:pt x="112" y="1226"/>
                    <a:pt x="112" y="1226"/>
                    <a:pt x="112" y="1226"/>
                  </a:cubicBezTo>
                  <a:cubicBezTo>
                    <a:pt x="50" y="1226"/>
                    <a:pt x="0" y="1176"/>
                    <a:pt x="0" y="111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910" y="0"/>
                    <a:pt x="1910" y="0"/>
                    <a:pt x="1910" y="0"/>
                  </a:cubicBezTo>
                  <a:cubicBezTo>
                    <a:pt x="1972" y="0"/>
                    <a:pt x="2022" y="50"/>
                    <a:pt x="2022" y="111"/>
                  </a:cubicBezTo>
                  <a:cubicBezTo>
                    <a:pt x="2022" y="1115"/>
                    <a:pt x="2022" y="1115"/>
                    <a:pt x="2022" y="1115"/>
                  </a:cubicBezTo>
                  <a:cubicBezTo>
                    <a:pt x="2022" y="1176"/>
                    <a:pt x="1972" y="1226"/>
                    <a:pt x="1910" y="1226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/>
              <a:tailE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2E7229E-07A7-34B3-2165-75B44C68C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200" y="1085850"/>
              <a:ext cx="7705725" cy="4686300"/>
            </a:xfrm>
            <a:custGeom>
              <a:avLst/>
              <a:gdLst>
                <a:gd name="T0" fmla="*/ 1911 w 2024"/>
                <a:gd name="T1" fmla="*/ 1230 h 1230"/>
                <a:gd name="T2" fmla="*/ 113 w 2024"/>
                <a:gd name="T3" fmla="*/ 1230 h 1230"/>
                <a:gd name="T4" fmla="*/ 0 w 2024"/>
                <a:gd name="T5" fmla="*/ 1117 h 1230"/>
                <a:gd name="T6" fmla="*/ 0 w 2024"/>
                <a:gd name="T7" fmla="*/ 113 h 1230"/>
                <a:gd name="T8" fmla="*/ 113 w 2024"/>
                <a:gd name="T9" fmla="*/ 0 h 1230"/>
                <a:gd name="T10" fmla="*/ 1911 w 2024"/>
                <a:gd name="T11" fmla="*/ 0 h 1230"/>
                <a:gd name="T12" fmla="*/ 2024 w 2024"/>
                <a:gd name="T13" fmla="*/ 113 h 1230"/>
                <a:gd name="T14" fmla="*/ 2024 w 2024"/>
                <a:gd name="T15" fmla="*/ 1117 h 1230"/>
                <a:gd name="T16" fmla="*/ 1911 w 2024"/>
                <a:gd name="T17" fmla="*/ 1230 h 1230"/>
                <a:gd name="T18" fmla="*/ 113 w 2024"/>
                <a:gd name="T19" fmla="*/ 3 h 1230"/>
                <a:gd name="T20" fmla="*/ 3 w 2024"/>
                <a:gd name="T21" fmla="*/ 113 h 1230"/>
                <a:gd name="T22" fmla="*/ 3 w 2024"/>
                <a:gd name="T23" fmla="*/ 1117 h 1230"/>
                <a:gd name="T24" fmla="*/ 113 w 2024"/>
                <a:gd name="T25" fmla="*/ 1227 h 1230"/>
                <a:gd name="T26" fmla="*/ 1911 w 2024"/>
                <a:gd name="T27" fmla="*/ 1227 h 1230"/>
                <a:gd name="T28" fmla="*/ 2021 w 2024"/>
                <a:gd name="T29" fmla="*/ 1117 h 1230"/>
                <a:gd name="T30" fmla="*/ 2021 w 2024"/>
                <a:gd name="T31" fmla="*/ 113 h 1230"/>
                <a:gd name="T32" fmla="*/ 1911 w 2024"/>
                <a:gd name="T33" fmla="*/ 3 h 1230"/>
                <a:gd name="T34" fmla="*/ 113 w 2024"/>
                <a:gd name="T35" fmla="*/ 3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4" h="1230">
                  <a:moveTo>
                    <a:pt x="1911" y="1230"/>
                  </a:moveTo>
                  <a:cubicBezTo>
                    <a:pt x="113" y="1230"/>
                    <a:pt x="113" y="1230"/>
                    <a:pt x="113" y="1230"/>
                  </a:cubicBezTo>
                  <a:cubicBezTo>
                    <a:pt x="50" y="1230"/>
                    <a:pt x="0" y="1179"/>
                    <a:pt x="0" y="111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51"/>
                    <a:pt x="50" y="0"/>
                    <a:pt x="113" y="0"/>
                  </a:cubicBezTo>
                  <a:cubicBezTo>
                    <a:pt x="1911" y="0"/>
                    <a:pt x="1911" y="0"/>
                    <a:pt x="1911" y="0"/>
                  </a:cubicBezTo>
                  <a:cubicBezTo>
                    <a:pt x="1974" y="0"/>
                    <a:pt x="2024" y="51"/>
                    <a:pt x="2024" y="113"/>
                  </a:cubicBezTo>
                  <a:cubicBezTo>
                    <a:pt x="2024" y="1117"/>
                    <a:pt x="2024" y="1117"/>
                    <a:pt x="2024" y="1117"/>
                  </a:cubicBezTo>
                  <a:cubicBezTo>
                    <a:pt x="2024" y="1179"/>
                    <a:pt x="1974" y="1230"/>
                    <a:pt x="1911" y="1230"/>
                  </a:cubicBezTo>
                  <a:close/>
                  <a:moveTo>
                    <a:pt x="113" y="3"/>
                  </a:moveTo>
                  <a:cubicBezTo>
                    <a:pt x="52" y="3"/>
                    <a:pt x="3" y="53"/>
                    <a:pt x="3" y="113"/>
                  </a:cubicBezTo>
                  <a:cubicBezTo>
                    <a:pt x="3" y="1117"/>
                    <a:pt x="3" y="1117"/>
                    <a:pt x="3" y="1117"/>
                  </a:cubicBezTo>
                  <a:cubicBezTo>
                    <a:pt x="3" y="1177"/>
                    <a:pt x="52" y="1227"/>
                    <a:pt x="113" y="1227"/>
                  </a:cubicBezTo>
                  <a:cubicBezTo>
                    <a:pt x="1911" y="1227"/>
                    <a:pt x="1911" y="1227"/>
                    <a:pt x="1911" y="1227"/>
                  </a:cubicBezTo>
                  <a:cubicBezTo>
                    <a:pt x="1972" y="1227"/>
                    <a:pt x="2021" y="1177"/>
                    <a:pt x="2021" y="1117"/>
                  </a:cubicBezTo>
                  <a:cubicBezTo>
                    <a:pt x="2021" y="113"/>
                    <a:pt x="2021" y="113"/>
                    <a:pt x="2021" y="113"/>
                  </a:cubicBezTo>
                  <a:cubicBezTo>
                    <a:pt x="2021" y="53"/>
                    <a:pt x="1972" y="3"/>
                    <a:pt x="1911" y="3"/>
                  </a:cubicBezTo>
                  <a:lnTo>
                    <a:pt x="11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A7576E-4A77-0DD1-E0F8-44337F8A519F}"/>
              </a:ext>
            </a:extLst>
          </p:cNvPr>
          <p:cNvSpPr txBox="1"/>
          <p:nvPr/>
        </p:nvSpPr>
        <p:spPr>
          <a:xfrm>
            <a:off x="539701" y="7689498"/>
            <a:ext cx="3443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Servo Positioning Algorithms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990083-AEA2-8D76-BEB8-2E907BA13D57}"/>
              </a:ext>
            </a:extLst>
          </p:cNvPr>
          <p:cNvSpPr txBox="1"/>
          <p:nvPr/>
        </p:nvSpPr>
        <p:spPr>
          <a:xfrm>
            <a:off x="16724415" y="2704118"/>
            <a:ext cx="4324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Distance Measurement 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B69C8-4EFA-B6F5-4ADB-58C13CFCCD9E}"/>
              </a:ext>
            </a:extLst>
          </p:cNvPr>
          <p:cNvSpPr txBox="1"/>
          <p:nvPr/>
        </p:nvSpPr>
        <p:spPr>
          <a:xfrm>
            <a:off x="17189556" y="4974676"/>
            <a:ext cx="332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Movement Control Algorithms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5B963EFE-29ED-06A3-2C0C-D3F7D853CF9E}"/>
              </a:ext>
            </a:extLst>
          </p:cNvPr>
          <p:cNvSpPr>
            <a:spLocks/>
          </p:cNvSpPr>
          <p:nvPr/>
        </p:nvSpPr>
        <p:spPr bwMode="auto">
          <a:xfrm rot="2700000">
            <a:off x="6002267" y="7603120"/>
            <a:ext cx="2257425" cy="2925763"/>
          </a:xfrm>
          <a:custGeom>
            <a:avLst/>
            <a:gdLst>
              <a:gd name="T0" fmla="*/ 325 w 441"/>
              <a:gd name="T1" fmla="*/ 580 h 580"/>
              <a:gd name="T2" fmla="*/ 321 w 441"/>
              <a:gd name="T3" fmla="*/ 578 h 580"/>
              <a:gd name="T4" fmla="*/ 303 w 441"/>
              <a:gd name="T5" fmla="*/ 551 h 580"/>
              <a:gd name="T6" fmla="*/ 297 w 441"/>
              <a:gd name="T7" fmla="*/ 521 h 580"/>
              <a:gd name="T8" fmla="*/ 303 w 441"/>
              <a:gd name="T9" fmla="*/ 490 h 580"/>
              <a:gd name="T10" fmla="*/ 321 w 441"/>
              <a:gd name="T11" fmla="*/ 463 h 580"/>
              <a:gd name="T12" fmla="*/ 387 w 441"/>
              <a:gd name="T13" fmla="*/ 397 h 580"/>
              <a:gd name="T14" fmla="*/ 340 w 441"/>
              <a:gd name="T15" fmla="*/ 350 h 580"/>
              <a:gd name="T16" fmla="*/ 340 w 441"/>
              <a:gd name="T17" fmla="*/ 343 h 580"/>
              <a:gd name="T18" fmla="*/ 410 w 441"/>
              <a:gd name="T19" fmla="*/ 273 h 580"/>
              <a:gd name="T20" fmla="*/ 425 w 441"/>
              <a:gd name="T21" fmla="*/ 250 h 580"/>
              <a:gd name="T22" fmla="*/ 430 w 441"/>
              <a:gd name="T23" fmla="*/ 223 h 580"/>
              <a:gd name="T24" fmla="*/ 425 w 441"/>
              <a:gd name="T25" fmla="*/ 196 h 580"/>
              <a:gd name="T26" fmla="*/ 410 w 441"/>
              <a:gd name="T27" fmla="*/ 173 h 580"/>
              <a:gd name="T28" fmla="*/ 270 w 441"/>
              <a:gd name="T29" fmla="*/ 34 h 580"/>
              <a:gd name="T30" fmla="*/ 247 w 441"/>
              <a:gd name="T31" fmla="*/ 18 h 580"/>
              <a:gd name="T32" fmla="*/ 194 w 441"/>
              <a:gd name="T33" fmla="*/ 18 h 580"/>
              <a:gd name="T34" fmla="*/ 170 w 441"/>
              <a:gd name="T35" fmla="*/ 34 h 580"/>
              <a:gd name="T36" fmla="*/ 31 w 441"/>
              <a:gd name="T37" fmla="*/ 173 h 580"/>
              <a:gd name="T38" fmla="*/ 15 w 441"/>
              <a:gd name="T39" fmla="*/ 196 h 580"/>
              <a:gd name="T40" fmla="*/ 10 w 441"/>
              <a:gd name="T41" fmla="*/ 223 h 580"/>
              <a:gd name="T42" fmla="*/ 15 w 441"/>
              <a:gd name="T43" fmla="*/ 250 h 580"/>
              <a:gd name="T44" fmla="*/ 31 w 441"/>
              <a:gd name="T45" fmla="*/ 273 h 580"/>
              <a:gd name="T46" fmla="*/ 31 w 441"/>
              <a:gd name="T47" fmla="*/ 281 h 580"/>
              <a:gd name="T48" fmla="*/ 24 w 441"/>
              <a:gd name="T49" fmla="*/ 281 h 580"/>
              <a:gd name="T50" fmla="*/ 6 w 441"/>
              <a:gd name="T51" fmla="*/ 254 h 580"/>
              <a:gd name="T52" fmla="*/ 0 w 441"/>
              <a:gd name="T53" fmla="*/ 223 h 580"/>
              <a:gd name="T54" fmla="*/ 6 w 441"/>
              <a:gd name="T55" fmla="*/ 192 h 580"/>
              <a:gd name="T56" fmla="*/ 24 w 441"/>
              <a:gd name="T57" fmla="*/ 165 h 580"/>
              <a:gd name="T58" fmla="*/ 163 w 441"/>
              <a:gd name="T59" fmla="*/ 26 h 580"/>
              <a:gd name="T60" fmla="*/ 190 w 441"/>
              <a:gd name="T61" fmla="*/ 8 h 580"/>
              <a:gd name="T62" fmla="*/ 251 w 441"/>
              <a:gd name="T63" fmla="*/ 8 h 580"/>
              <a:gd name="T64" fmla="*/ 278 w 441"/>
              <a:gd name="T65" fmla="*/ 26 h 580"/>
              <a:gd name="T66" fmla="*/ 417 w 441"/>
              <a:gd name="T67" fmla="*/ 165 h 580"/>
              <a:gd name="T68" fmla="*/ 435 w 441"/>
              <a:gd name="T69" fmla="*/ 192 h 580"/>
              <a:gd name="T70" fmla="*/ 441 w 441"/>
              <a:gd name="T71" fmla="*/ 223 h 580"/>
              <a:gd name="T72" fmla="*/ 435 w 441"/>
              <a:gd name="T73" fmla="*/ 254 h 580"/>
              <a:gd name="T74" fmla="*/ 417 w 441"/>
              <a:gd name="T75" fmla="*/ 281 h 580"/>
              <a:gd name="T76" fmla="*/ 351 w 441"/>
              <a:gd name="T77" fmla="*/ 346 h 580"/>
              <a:gd name="T78" fmla="*/ 398 w 441"/>
              <a:gd name="T79" fmla="*/ 393 h 580"/>
              <a:gd name="T80" fmla="*/ 400 w 441"/>
              <a:gd name="T81" fmla="*/ 397 h 580"/>
              <a:gd name="T82" fmla="*/ 398 w 441"/>
              <a:gd name="T83" fmla="*/ 401 h 580"/>
              <a:gd name="T84" fmla="*/ 328 w 441"/>
              <a:gd name="T85" fmla="*/ 470 h 580"/>
              <a:gd name="T86" fmla="*/ 313 w 441"/>
              <a:gd name="T87" fmla="*/ 494 h 580"/>
              <a:gd name="T88" fmla="*/ 308 w 441"/>
              <a:gd name="T89" fmla="*/ 521 h 580"/>
              <a:gd name="T90" fmla="*/ 313 w 441"/>
              <a:gd name="T91" fmla="*/ 547 h 580"/>
              <a:gd name="T92" fmla="*/ 328 w 441"/>
              <a:gd name="T93" fmla="*/ 571 h 580"/>
              <a:gd name="T94" fmla="*/ 328 w 441"/>
              <a:gd name="T95" fmla="*/ 578 h 580"/>
              <a:gd name="T96" fmla="*/ 325 w 441"/>
              <a:gd name="T97" fmla="*/ 580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41" h="580">
                <a:moveTo>
                  <a:pt x="325" y="580"/>
                </a:moveTo>
                <a:cubicBezTo>
                  <a:pt x="323" y="580"/>
                  <a:pt x="322" y="579"/>
                  <a:pt x="321" y="578"/>
                </a:cubicBezTo>
                <a:cubicBezTo>
                  <a:pt x="313" y="570"/>
                  <a:pt x="307" y="561"/>
                  <a:pt x="303" y="551"/>
                </a:cubicBezTo>
                <a:cubicBezTo>
                  <a:pt x="299" y="541"/>
                  <a:pt x="297" y="531"/>
                  <a:pt x="297" y="521"/>
                </a:cubicBezTo>
                <a:cubicBezTo>
                  <a:pt x="297" y="510"/>
                  <a:pt x="299" y="500"/>
                  <a:pt x="303" y="490"/>
                </a:cubicBezTo>
                <a:cubicBezTo>
                  <a:pt x="307" y="480"/>
                  <a:pt x="313" y="471"/>
                  <a:pt x="321" y="463"/>
                </a:cubicBezTo>
                <a:cubicBezTo>
                  <a:pt x="387" y="397"/>
                  <a:pt x="387" y="397"/>
                  <a:pt x="387" y="397"/>
                </a:cubicBezTo>
                <a:cubicBezTo>
                  <a:pt x="340" y="350"/>
                  <a:pt x="340" y="350"/>
                  <a:pt x="340" y="350"/>
                </a:cubicBezTo>
                <a:cubicBezTo>
                  <a:pt x="338" y="348"/>
                  <a:pt x="338" y="345"/>
                  <a:pt x="340" y="343"/>
                </a:cubicBezTo>
                <a:cubicBezTo>
                  <a:pt x="410" y="273"/>
                  <a:pt x="410" y="273"/>
                  <a:pt x="410" y="273"/>
                </a:cubicBezTo>
                <a:cubicBezTo>
                  <a:pt x="416" y="266"/>
                  <a:pt x="422" y="259"/>
                  <a:pt x="425" y="250"/>
                </a:cubicBezTo>
                <a:cubicBezTo>
                  <a:pt x="429" y="241"/>
                  <a:pt x="430" y="232"/>
                  <a:pt x="430" y="223"/>
                </a:cubicBezTo>
                <a:cubicBezTo>
                  <a:pt x="430" y="214"/>
                  <a:pt x="429" y="205"/>
                  <a:pt x="425" y="196"/>
                </a:cubicBezTo>
                <a:cubicBezTo>
                  <a:pt x="422" y="187"/>
                  <a:pt x="416" y="180"/>
                  <a:pt x="410" y="173"/>
                </a:cubicBezTo>
                <a:cubicBezTo>
                  <a:pt x="270" y="34"/>
                  <a:pt x="270" y="34"/>
                  <a:pt x="270" y="34"/>
                </a:cubicBezTo>
                <a:cubicBezTo>
                  <a:pt x="264" y="27"/>
                  <a:pt x="256" y="22"/>
                  <a:pt x="247" y="18"/>
                </a:cubicBezTo>
                <a:cubicBezTo>
                  <a:pt x="230" y="11"/>
                  <a:pt x="211" y="11"/>
                  <a:pt x="194" y="18"/>
                </a:cubicBezTo>
                <a:cubicBezTo>
                  <a:pt x="185" y="22"/>
                  <a:pt x="177" y="27"/>
                  <a:pt x="170" y="3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24" y="180"/>
                  <a:pt x="19" y="187"/>
                  <a:pt x="15" y="196"/>
                </a:cubicBezTo>
                <a:cubicBezTo>
                  <a:pt x="12" y="205"/>
                  <a:pt x="10" y="214"/>
                  <a:pt x="10" y="223"/>
                </a:cubicBezTo>
                <a:cubicBezTo>
                  <a:pt x="10" y="232"/>
                  <a:pt x="12" y="241"/>
                  <a:pt x="15" y="250"/>
                </a:cubicBezTo>
                <a:cubicBezTo>
                  <a:pt x="19" y="259"/>
                  <a:pt x="24" y="266"/>
                  <a:pt x="31" y="273"/>
                </a:cubicBezTo>
                <a:cubicBezTo>
                  <a:pt x="33" y="275"/>
                  <a:pt x="33" y="279"/>
                  <a:pt x="31" y="281"/>
                </a:cubicBezTo>
                <a:cubicBezTo>
                  <a:pt x="29" y="283"/>
                  <a:pt x="26" y="283"/>
                  <a:pt x="24" y="281"/>
                </a:cubicBezTo>
                <a:cubicBezTo>
                  <a:pt x="16" y="273"/>
                  <a:pt x="10" y="264"/>
                  <a:pt x="6" y="254"/>
                </a:cubicBezTo>
                <a:cubicBezTo>
                  <a:pt x="2" y="244"/>
                  <a:pt x="0" y="234"/>
                  <a:pt x="0" y="223"/>
                </a:cubicBezTo>
                <a:cubicBezTo>
                  <a:pt x="0" y="212"/>
                  <a:pt x="2" y="202"/>
                  <a:pt x="6" y="192"/>
                </a:cubicBezTo>
                <a:cubicBezTo>
                  <a:pt x="10" y="182"/>
                  <a:pt x="16" y="173"/>
                  <a:pt x="24" y="165"/>
                </a:cubicBezTo>
                <a:cubicBezTo>
                  <a:pt x="163" y="26"/>
                  <a:pt x="163" y="26"/>
                  <a:pt x="163" y="26"/>
                </a:cubicBezTo>
                <a:cubicBezTo>
                  <a:pt x="170" y="18"/>
                  <a:pt x="179" y="12"/>
                  <a:pt x="190" y="8"/>
                </a:cubicBezTo>
                <a:cubicBezTo>
                  <a:pt x="209" y="0"/>
                  <a:pt x="231" y="0"/>
                  <a:pt x="251" y="8"/>
                </a:cubicBezTo>
                <a:cubicBezTo>
                  <a:pt x="261" y="12"/>
                  <a:pt x="270" y="18"/>
                  <a:pt x="278" y="26"/>
                </a:cubicBezTo>
                <a:cubicBezTo>
                  <a:pt x="417" y="165"/>
                  <a:pt x="417" y="165"/>
                  <a:pt x="417" y="165"/>
                </a:cubicBezTo>
                <a:cubicBezTo>
                  <a:pt x="425" y="173"/>
                  <a:pt x="431" y="182"/>
                  <a:pt x="435" y="192"/>
                </a:cubicBezTo>
                <a:cubicBezTo>
                  <a:pt x="439" y="202"/>
                  <a:pt x="441" y="212"/>
                  <a:pt x="441" y="223"/>
                </a:cubicBezTo>
                <a:cubicBezTo>
                  <a:pt x="441" y="234"/>
                  <a:pt x="439" y="244"/>
                  <a:pt x="435" y="254"/>
                </a:cubicBezTo>
                <a:cubicBezTo>
                  <a:pt x="431" y="264"/>
                  <a:pt x="425" y="273"/>
                  <a:pt x="417" y="281"/>
                </a:cubicBezTo>
                <a:cubicBezTo>
                  <a:pt x="351" y="346"/>
                  <a:pt x="351" y="346"/>
                  <a:pt x="351" y="346"/>
                </a:cubicBezTo>
                <a:cubicBezTo>
                  <a:pt x="398" y="393"/>
                  <a:pt x="398" y="393"/>
                  <a:pt x="398" y="393"/>
                </a:cubicBezTo>
                <a:cubicBezTo>
                  <a:pt x="399" y="394"/>
                  <a:pt x="400" y="396"/>
                  <a:pt x="400" y="397"/>
                </a:cubicBezTo>
                <a:cubicBezTo>
                  <a:pt x="400" y="398"/>
                  <a:pt x="399" y="400"/>
                  <a:pt x="398" y="401"/>
                </a:cubicBezTo>
                <a:cubicBezTo>
                  <a:pt x="328" y="470"/>
                  <a:pt x="328" y="470"/>
                  <a:pt x="328" y="470"/>
                </a:cubicBezTo>
                <a:cubicBezTo>
                  <a:pt x="322" y="477"/>
                  <a:pt x="316" y="485"/>
                  <a:pt x="313" y="494"/>
                </a:cubicBezTo>
                <a:cubicBezTo>
                  <a:pt x="309" y="502"/>
                  <a:pt x="308" y="511"/>
                  <a:pt x="308" y="521"/>
                </a:cubicBezTo>
                <a:cubicBezTo>
                  <a:pt x="308" y="530"/>
                  <a:pt x="309" y="539"/>
                  <a:pt x="313" y="547"/>
                </a:cubicBezTo>
                <a:cubicBezTo>
                  <a:pt x="316" y="556"/>
                  <a:pt x="322" y="564"/>
                  <a:pt x="328" y="571"/>
                </a:cubicBezTo>
                <a:cubicBezTo>
                  <a:pt x="331" y="573"/>
                  <a:pt x="331" y="576"/>
                  <a:pt x="328" y="578"/>
                </a:cubicBezTo>
                <a:cubicBezTo>
                  <a:pt x="327" y="579"/>
                  <a:pt x="326" y="580"/>
                  <a:pt x="325" y="580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9974599-4F1E-C68D-4AAE-BDCE93C0AF77}"/>
              </a:ext>
            </a:extLst>
          </p:cNvPr>
          <p:cNvSpPr>
            <a:spLocks/>
          </p:cNvSpPr>
          <p:nvPr/>
        </p:nvSpPr>
        <p:spPr bwMode="auto">
          <a:xfrm rot="2700000">
            <a:off x="5494767" y="9363585"/>
            <a:ext cx="2973388" cy="2233613"/>
          </a:xfrm>
          <a:custGeom>
            <a:avLst/>
            <a:gdLst>
              <a:gd name="T0" fmla="*/ 361 w 581"/>
              <a:gd name="T1" fmla="*/ 443 h 443"/>
              <a:gd name="T2" fmla="*/ 330 w 581"/>
              <a:gd name="T3" fmla="*/ 437 h 443"/>
              <a:gd name="T4" fmla="*/ 303 w 581"/>
              <a:gd name="T5" fmla="*/ 419 h 443"/>
              <a:gd name="T6" fmla="*/ 237 w 581"/>
              <a:gd name="T7" fmla="*/ 353 h 443"/>
              <a:gd name="T8" fmla="*/ 187 w 581"/>
              <a:gd name="T9" fmla="*/ 404 h 443"/>
              <a:gd name="T10" fmla="*/ 183 w 581"/>
              <a:gd name="T11" fmla="*/ 405 h 443"/>
              <a:gd name="T12" fmla="*/ 183 w 581"/>
              <a:gd name="T13" fmla="*/ 405 h 443"/>
              <a:gd name="T14" fmla="*/ 179 w 581"/>
              <a:gd name="T15" fmla="*/ 404 h 443"/>
              <a:gd name="T16" fmla="*/ 110 w 581"/>
              <a:gd name="T17" fmla="*/ 334 h 443"/>
              <a:gd name="T18" fmla="*/ 86 w 581"/>
              <a:gd name="T19" fmla="*/ 319 h 443"/>
              <a:gd name="T20" fmla="*/ 33 w 581"/>
              <a:gd name="T21" fmla="*/ 319 h 443"/>
              <a:gd name="T22" fmla="*/ 9 w 581"/>
              <a:gd name="T23" fmla="*/ 334 h 443"/>
              <a:gd name="T24" fmla="*/ 2 w 581"/>
              <a:gd name="T25" fmla="*/ 334 h 443"/>
              <a:gd name="T26" fmla="*/ 2 w 581"/>
              <a:gd name="T27" fmla="*/ 327 h 443"/>
              <a:gd name="T28" fmla="*/ 29 w 581"/>
              <a:gd name="T29" fmla="*/ 309 h 443"/>
              <a:gd name="T30" fmla="*/ 90 w 581"/>
              <a:gd name="T31" fmla="*/ 309 h 443"/>
              <a:gd name="T32" fmla="*/ 117 w 581"/>
              <a:gd name="T33" fmla="*/ 327 h 443"/>
              <a:gd name="T34" fmla="*/ 183 w 581"/>
              <a:gd name="T35" fmla="*/ 393 h 443"/>
              <a:gd name="T36" fmla="*/ 234 w 581"/>
              <a:gd name="T37" fmla="*/ 342 h 443"/>
              <a:gd name="T38" fmla="*/ 241 w 581"/>
              <a:gd name="T39" fmla="*/ 342 h 443"/>
              <a:gd name="T40" fmla="*/ 311 w 581"/>
              <a:gd name="T41" fmla="*/ 412 h 443"/>
              <a:gd name="T42" fmla="*/ 334 w 581"/>
              <a:gd name="T43" fmla="*/ 427 h 443"/>
              <a:gd name="T44" fmla="*/ 388 w 581"/>
              <a:gd name="T45" fmla="*/ 427 h 443"/>
              <a:gd name="T46" fmla="*/ 411 w 581"/>
              <a:gd name="T47" fmla="*/ 412 h 443"/>
              <a:gd name="T48" fmla="*/ 550 w 581"/>
              <a:gd name="T49" fmla="*/ 273 h 443"/>
              <a:gd name="T50" fmla="*/ 566 w 581"/>
              <a:gd name="T51" fmla="*/ 249 h 443"/>
              <a:gd name="T52" fmla="*/ 571 w 581"/>
              <a:gd name="T53" fmla="*/ 223 h 443"/>
              <a:gd name="T54" fmla="*/ 566 w 581"/>
              <a:gd name="T55" fmla="*/ 196 h 443"/>
              <a:gd name="T56" fmla="*/ 550 w 581"/>
              <a:gd name="T57" fmla="*/ 172 h 443"/>
              <a:gd name="T58" fmla="*/ 411 w 581"/>
              <a:gd name="T59" fmla="*/ 33 h 443"/>
              <a:gd name="T60" fmla="*/ 388 w 581"/>
              <a:gd name="T61" fmla="*/ 18 h 443"/>
              <a:gd name="T62" fmla="*/ 334 w 581"/>
              <a:gd name="T63" fmla="*/ 18 h 443"/>
              <a:gd name="T64" fmla="*/ 311 w 581"/>
              <a:gd name="T65" fmla="*/ 33 h 443"/>
              <a:gd name="T66" fmla="*/ 303 w 581"/>
              <a:gd name="T67" fmla="*/ 33 h 443"/>
              <a:gd name="T68" fmla="*/ 303 w 581"/>
              <a:gd name="T69" fmla="*/ 26 h 443"/>
              <a:gd name="T70" fmla="*/ 330 w 581"/>
              <a:gd name="T71" fmla="*/ 8 h 443"/>
              <a:gd name="T72" fmla="*/ 391 w 581"/>
              <a:gd name="T73" fmla="*/ 8 h 443"/>
              <a:gd name="T74" fmla="*/ 418 w 581"/>
              <a:gd name="T75" fmla="*/ 26 h 443"/>
              <a:gd name="T76" fmla="*/ 558 w 581"/>
              <a:gd name="T77" fmla="*/ 165 h 443"/>
              <a:gd name="T78" fmla="*/ 575 w 581"/>
              <a:gd name="T79" fmla="*/ 192 h 443"/>
              <a:gd name="T80" fmla="*/ 581 w 581"/>
              <a:gd name="T81" fmla="*/ 223 h 443"/>
              <a:gd name="T82" fmla="*/ 575 w 581"/>
              <a:gd name="T83" fmla="*/ 253 h 443"/>
              <a:gd name="T84" fmla="*/ 558 w 581"/>
              <a:gd name="T85" fmla="*/ 280 h 443"/>
              <a:gd name="T86" fmla="*/ 418 w 581"/>
              <a:gd name="T87" fmla="*/ 419 h 443"/>
              <a:gd name="T88" fmla="*/ 391 w 581"/>
              <a:gd name="T89" fmla="*/ 437 h 443"/>
              <a:gd name="T90" fmla="*/ 361 w 581"/>
              <a:gd name="T91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1" h="443">
                <a:moveTo>
                  <a:pt x="361" y="443"/>
                </a:moveTo>
                <a:cubicBezTo>
                  <a:pt x="350" y="443"/>
                  <a:pt x="340" y="441"/>
                  <a:pt x="330" y="437"/>
                </a:cubicBezTo>
                <a:cubicBezTo>
                  <a:pt x="320" y="433"/>
                  <a:pt x="311" y="427"/>
                  <a:pt x="303" y="419"/>
                </a:cubicBezTo>
                <a:cubicBezTo>
                  <a:pt x="237" y="353"/>
                  <a:pt x="237" y="353"/>
                  <a:pt x="237" y="353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6" y="405"/>
                  <a:pt x="185" y="405"/>
                  <a:pt x="183" y="405"/>
                </a:cubicBezTo>
                <a:cubicBezTo>
                  <a:pt x="183" y="405"/>
                  <a:pt x="183" y="405"/>
                  <a:pt x="183" y="405"/>
                </a:cubicBezTo>
                <a:cubicBezTo>
                  <a:pt x="182" y="405"/>
                  <a:pt x="180" y="405"/>
                  <a:pt x="179" y="404"/>
                </a:cubicBezTo>
                <a:cubicBezTo>
                  <a:pt x="110" y="334"/>
                  <a:pt x="110" y="334"/>
                  <a:pt x="110" y="334"/>
                </a:cubicBezTo>
                <a:cubicBezTo>
                  <a:pt x="103" y="328"/>
                  <a:pt x="95" y="322"/>
                  <a:pt x="86" y="319"/>
                </a:cubicBezTo>
                <a:cubicBezTo>
                  <a:pt x="69" y="312"/>
                  <a:pt x="50" y="312"/>
                  <a:pt x="33" y="319"/>
                </a:cubicBezTo>
                <a:cubicBezTo>
                  <a:pt x="24" y="322"/>
                  <a:pt x="16" y="328"/>
                  <a:pt x="9" y="334"/>
                </a:cubicBezTo>
                <a:cubicBezTo>
                  <a:pt x="7" y="336"/>
                  <a:pt x="4" y="336"/>
                  <a:pt x="2" y="334"/>
                </a:cubicBezTo>
                <a:cubicBezTo>
                  <a:pt x="0" y="332"/>
                  <a:pt x="0" y="329"/>
                  <a:pt x="2" y="327"/>
                </a:cubicBezTo>
                <a:cubicBezTo>
                  <a:pt x="10" y="319"/>
                  <a:pt x="19" y="313"/>
                  <a:pt x="29" y="309"/>
                </a:cubicBezTo>
                <a:cubicBezTo>
                  <a:pt x="49" y="301"/>
                  <a:pt x="71" y="301"/>
                  <a:pt x="90" y="309"/>
                </a:cubicBezTo>
                <a:cubicBezTo>
                  <a:pt x="100" y="313"/>
                  <a:pt x="109" y="319"/>
                  <a:pt x="117" y="327"/>
                </a:cubicBezTo>
                <a:cubicBezTo>
                  <a:pt x="183" y="393"/>
                  <a:pt x="183" y="393"/>
                  <a:pt x="183" y="393"/>
                </a:cubicBezTo>
                <a:cubicBezTo>
                  <a:pt x="234" y="342"/>
                  <a:pt x="234" y="342"/>
                  <a:pt x="234" y="342"/>
                </a:cubicBezTo>
                <a:cubicBezTo>
                  <a:pt x="236" y="340"/>
                  <a:pt x="239" y="340"/>
                  <a:pt x="241" y="342"/>
                </a:cubicBezTo>
                <a:cubicBezTo>
                  <a:pt x="311" y="412"/>
                  <a:pt x="311" y="412"/>
                  <a:pt x="311" y="412"/>
                </a:cubicBezTo>
                <a:cubicBezTo>
                  <a:pt x="317" y="419"/>
                  <a:pt x="325" y="424"/>
                  <a:pt x="334" y="427"/>
                </a:cubicBezTo>
                <a:cubicBezTo>
                  <a:pt x="351" y="434"/>
                  <a:pt x="371" y="434"/>
                  <a:pt x="388" y="427"/>
                </a:cubicBezTo>
                <a:cubicBezTo>
                  <a:pt x="396" y="424"/>
                  <a:pt x="404" y="419"/>
                  <a:pt x="411" y="412"/>
                </a:cubicBezTo>
                <a:cubicBezTo>
                  <a:pt x="550" y="273"/>
                  <a:pt x="550" y="273"/>
                  <a:pt x="550" y="273"/>
                </a:cubicBezTo>
                <a:cubicBezTo>
                  <a:pt x="557" y="266"/>
                  <a:pt x="562" y="258"/>
                  <a:pt x="566" y="249"/>
                </a:cubicBezTo>
                <a:cubicBezTo>
                  <a:pt x="569" y="241"/>
                  <a:pt x="571" y="232"/>
                  <a:pt x="571" y="223"/>
                </a:cubicBezTo>
                <a:cubicBezTo>
                  <a:pt x="571" y="213"/>
                  <a:pt x="569" y="204"/>
                  <a:pt x="566" y="196"/>
                </a:cubicBezTo>
                <a:cubicBezTo>
                  <a:pt x="562" y="187"/>
                  <a:pt x="557" y="179"/>
                  <a:pt x="550" y="172"/>
                </a:cubicBezTo>
                <a:cubicBezTo>
                  <a:pt x="411" y="33"/>
                  <a:pt x="411" y="33"/>
                  <a:pt x="411" y="33"/>
                </a:cubicBezTo>
                <a:cubicBezTo>
                  <a:pt x="404" y="26"/>
                  <a:pt x="396" y="21"/>
                  <a:pt x="388" y="18"/>
                </a:cubicBezTo>
                <a:cubicBezTo>
                  <a:pt x="371" y="11"/>
                  <a:pt x="351" y="11"/>
                  <a:pt x="334" y="18"/>
                </a:cubicBezTo>
                <a:cubicBezTo>
                  <a:pt x="325" y="21"/>
                  <a:pt x="317" y="26"/>
                  <a:pt x="311" y="33"/>
                </a:cubicBezTo>
                <a:cubicBezTo>
                  <a:pt x="309" y="35"/>
                  <a:pt x="305" y="35"/>
                  <a:pt x="303" y="33"/>
                </a:cubicBezTo>
                <a:cubicBezTo>
                  <a:pt x="301" y="31"/>
                  <a:pt x="301" y="28"/>
                  <a:pt x="303" y="26"/>
                </a:cubicBezTo>
                <a:cubicBezTo>
                  <a:pt x="311" y="18"/>
                  <a:pt x="320" y="12"/>
                  <a:pt x="330" y="8"/>
                </a:cubicBezTo>
                <a:cubicBezTo>
                  <a:pt x="350" y="0"/>
                  <a:pt x="372" y="0"/>
                  <a:pt x="391" y="8"/>
                </a:cubicBezTo>
                <a:cubicBezTo>
                  <a:pt x="402" y="12"/>
                  <a:pt x="411" y="18"/>
                  <a:pt x="418" y="26"/>
                </a:cubicBezTo>
                <a:cubicBezTo>
                  <a:pt x="558" y="165"/>
                  <a:pt x="558" y="165"/>
                  <a:pt x="558" y="165"/>
                </a:cubicBezTo>
                <a:cubicBezTo>
                  <a:pt x="565" y="173"/>
                  <a:pt x="571" y="182"/>
                  <a:pt x="575" y="192"/>
                </a:cubicBezTo>
                <a:cubicBezTo>
                  <a:pt x="579" y="202"/>
                  <a:pt x="581" y="212"/>
                  <a:pt x="581" y="223"/>
                </a:cubicBezTo>
                <a:cubicBezTo>
                  <a:pt x="581" y="233"/>
                  <a:pt x="579" y="243"/>
                  <a:pt x="575" y="253"/>
                </a:cubicBezTo>
                <a:cubicBezTo>
                  <a:pt x="571" y="263"/>
                  <a:pt x="565" y="272"/>
                  <a:pt x="558" y="280"/>
                </a:cubicBezTo>
                <a:cubicBezTo>
                  <a:pt x="418" y="419"/>
                  <a:pt x="418" y="419"/>
                  <a:pt x="418" y="419"/>
                </a:cubicBezTo>
                <a:cubicBezTo>
                  <a:pt x="411" y="427"/>
                  <a:pt x="402" y="433"/>
                  <a:pt x="391" y="437"/>
                </a:cubicBezTo>
                <a:cubicBezTo>
                  <a:pt x="382" y="441"/>
                  <a:pt x="371" y="443"/>
                  <a:pt x="361" y="443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B73F404D-6A53-E869-F0C8-24F8AD93335B}"/>
              </a:ext>
            </a:extLst>
          </p:cNvPr>
          <p:cNvSpPr>
            <a:spLocks/>
          </p:cNvSpPr>
          <p:nvPr/>
        </p:nvSpPr>
        <p:spPr bwMode="auto">
          <a:xfrm rot="2700000">
            <a:off x="-1126592" y="-435236"/>
            <a:ext cx="11617910" cy="8893078"/>
          </a:xfrm>
          <a:custGeom>
            <a:avLst/>
            <a:gdLst>
              <a:gd name="T0" fmla="*/ 221 w 582"/>
              <a:gd name="T1" fmla="*/ 443 h 443"/>
              <a:gd name="T2" fmla="*/ 190 w 582"/>
              <a:gd name="T3" fmla="*/ 437 h 443"/>
              <a:gd name="T4" fmla="*/ 163 w 582"/>
              <a:gd name="T5" fmla="*/ 419 h 443"/>
              <a:gd name="T6" fmla="*/ 24 w 582"/>
              <a:gd name="T7" fmla="*/ 280 h 443"/>
              <a:gd name="T8" fmla="*/ 6 w 582"/>
              <a:gd name="T9" fmla="*/ 253 h 443"/>
              <a:gd name="T10" fmla="*/ 0 w 582"/>
              <a:gd name="T11" fmla="*/ 222 h 443"/>
              <a:gd name="T12" fmla="*/ 6 w 582"/>
              <a:gd name="T13" fmla="*/ 191 h 443"/>
              <a:gd name="T14" fmla="*/ 24 w 582"/>
              <a:gd name="T15" fmla="*/ 165 h 443"/>
              <a:gd name="T16" fmla="*/ 163 w 582"/>
              <a:gd name="T17" fmla="*/ 25 h 443"/>
              <a:gd name="T18" fmla="*/ 190 w 582"/>
              <a:gd name="T19" fmla="*/ 8 h 443"/>
              <a:gd name="T20" fmla="*/ 252 w 582"/>
              <a:gd name="T21" fmla="*/ 8 h 443"/>
              <a:gd name="T22" fmla="*/ 279 w 582"/>
              <a:gd name="T23" fmla="*/ 25 h 443"/>
              <a:gd name="T24" fmla="*/ 345 w 582"/>
              <a:gd name="T25" fmla="*/ 91 h 443"/>
              <a:gd name="T26" fmla="*/ 395 w 582"/>
              <a:gd name="T27" fmla="*/ 41 h 443"/>
              <a:gd name="T28" fmla="*/ 402 w 582"/>
              <a:gd name="T29" fmla="*/ 41 h 443"/>
              <a:gd name="T30" fmla="*/ 472 w 582"/>
              <a:gd name="T31" fmla="*/ 110 h 443"/>
              <a:gd name="T32" fmla="*/ 496 w 582"/>
              <a:gd name="T33" fmla="*/ 126 h 443"/>
              <a:gd name="T34" fmla="*/ 549 w 582"/>
              <a:gd name="T35" fmla="*/ 126 h 443"/>
              <a:gd name="T36" fmla="*/ 572 w 582"/>
              <a:gd name="T37" fmla="*/ 110 h 443"/>
              <a:gd name="T38" fmla="*/ 580 w 582"/>
              <a:gd name="T39" fmla="*/ 110 h 443"/>
              <a:gd name="T40" fmla="*/ 580 w 582"/>
              <a:gd name="T41" fmla="*/ 118 h 443"/>
              <a:gd name="T42" fmla="*/ 553 w 582"/>
              <a:gd name="T43" fmla="*/ 136 h 443"/>
              <a:gd name="T44" fmla="*/ 492 w 582"/>
              <a:gd name="T45" fmla="*/ 136 h 443"/>
              <a:gd name="T46" fmla="*/ 465 w 582"/>
              <a:gd name="T47" fmla="*/ 118 h 443"/>
              <a:gd name="T48" fmla="*/ 399 w 582"/>
              <a:gd name="T49" fmla="*/ 52 h 443"/>
              <a:gd name="T50" fmla="*/ 348 w 582"/>
              <a:gd name="T51" fmla="*/ 102 h 443"/>
              <a:gd name="T52" fmla="*/ 341 w 582"/>
              <a:gd name="T53" fmla="*/ 102 h 443"/>
              <a:gd name="T54" fmla="*/ 271 w 582"/>
              <a:gd name="T55" fmla="*/ 33 h 443"/>
              <a:gd name="T56" fmla="*/ 248 w 582"/>
              <a:gd name="T57" fmla="*/ 17 h 443"/>
              <a:gd name="T58" fmla="*/ 194 w 582"/>
              <a:gd name="T59" fmla="*/ 17 h 443"/>
              <a:gd name="T60" fmla="*/ 171 w 582"/>
              <a:gd name="T61" fmla="*/ 33 h 443"/>
              <a:gd name="T62" fmla="*/ 32 w 582"/>
              <a:gd name="T63" fmla="*/ 172 h 443"/>
              <a:gd name="T64" fmla="*/ 16 w 582"/>
              <a:gd name="T65" fmla="*/ 195 h 443"/>
              <a:gd name="T66" fmla="*/ 11 w 582"/>
              <a:gd name="T67" fmla="*/ 222 h 443"/>
              <a:gd name="T68" fmla="*/ 16 w 582"/>
              <a:gd name="T69" fmla="*/ 249 h 443"/>
              <a:gd name="T70" fmla="*/ 32 w 582"/>
              <a:gd name="T71" fmla="*/ 272 h 443"/>
              <a:gd name="T72" fmla="*/ 171 w 582"/>
              <a:gd name="T73" fmla="*/ 411 h 443"/>
              <a:gd name="T74" fmla="*/ 194 w 582"/>
              <a:gd name="T75" fmla="*/ 427 h 443"/>
              <a:gd name="T76" fmla="*/ 248 w 582"/>
              <a:gd name="T77" fmla="*/ 427 h 443"/>
              <a:gd name="T78" fmla="*/ 271 w 582"/>
              <a:gd name="T79" fmla="*/ 411 h 443"/>
              <a:gd name="T80" fmla="*/ 279 w 582"/>
              <a:gd name="T81" fmla="*/ 411 h 443"/>
              <a:gd name="T82" fmla="*/ 279 w 582"/>
              <a:gd name="T83" fmla="*/ 419 h 443"/>
              <a:gd name="T84" fmla="*/ 252 w 582"/>
              <a:gd name="T85" fmla="*/ 437 h 443"/>
              <a:gd name="T86" fmla="*/ 221 w 582"/>
              <a:gd name="T87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2" h="443">
                <a:moveTo>
                  <a:pt x="221" y="443"/>
                </a:moveTo>
                <a:cubicBezTo>
                  <a:pt x="211" y="443"/>
                  <a:pt x="200" y="441"/>
                  <a:pt x="190" y="437"/>
                </a:cubicBezTo>
                <a:cubicBezTo>
                  <a:pt x="180" y="433"/>
                  <a:pt x="171" y="427"/>
                  <a:pt x="163" y="419"/>
                </a:cubicBezTo>
                <a:cubicBezTo>
                  <a:pt x="24" y="280"/>
                  <a:pt x="24" y="280"/>
                  <a:pt x="24" y="280"/>
                </a:cubicBezTo>
                <a:cubicBezTo>
                  <a:pt x="17" y="272"/>
                  <a:pt x="11" y="263"/>
                  <a:pt x="6" y="253"/>
                </a:cubicBezTo>
                <a:cubicBezTo>
                  <a:pt x="3" y="243"/>
                  <a:pt x="0" y="233"/>
                  <a:pt x="0" y="222"/>
                </a:cubicBezTo>
                <a:cubicBezTo>
                  <a:pt x="0" y="212"/>
                  <a:pt x="3" y="201"/>
                  <a:pt x="6" y="191"/>
                </a:cubicBezTo>
                <a:cubicBezTo>
                  <a:pt x="11" y="181"/>
                  <a:pt x="17" y="172"/>
                  <a:pt x="24" y="165"/>
                </a:cubicBezTo>
                <a:cubicBezTo>
                  <a:pt x="163" y="25"/>
                  <a:pt x="163" y="25"/>
                  <a:pt x="163" y="25"/>
                </a:cubicBezTo>
                <a:cubicBezTo>
                  <a:pt x="171" y="18"/>
                  <a:pt x="180" y="12"/>
                  <a:pt x="190" y="8"/>
                </a:cubicBezTo>
                <a:cubicBezTo>
                  <a:pt x="210" y="0"/>
                  <a:pt x="232" y="0"/>
                  <a:pt x="252" y="8"/>
                </a:cubicBezTo>
                <a:cubicBezTo>
                  <a:pt x="262" y="12"/>
                  <a:pt x="271" y="18"/>
                  <a:pt x="279" y="25"/>
                </a:cubicBezTo>
                <a:cubicBezTo>
                  <a:pt x="345" y="91"/>
                  <a:pt x="345" y="91"/>
                  <a:pt x="345" y="91"/>
                </a:cubicBezTo>
                <a:cubicBezTo>
                  <a:pt x="395" y="41"/>
                  <a:pt x="395" y="41"/>
                  <a:pt x="395" y="41"/>
                </a:cubicBezTo>
                <a:cubicBezTo>
                  <a:pt x="397" y="39"/>
                  <a:pt x="400" y="39"/>
                  <a:pt x="402" y="41"/>
                </a:cubicBezTo>
                <a:cubicBezTo>
                  <a:pt x="472" y="110"/>
                  <a:pt x="472" y="110"/>
                  <a:pt x="472" y="110"/>
                </a:cubicBezTo>
                <a:cubicBezTo>
                  <a:pt x="479" y="117"/>
                  <a:pt x="487" y="122"/>
                  <a:pt x="496" y="126"/>
                </a:cubicBezTo>
                <a:cubicBezTo>
                  <a:pt x="513" y="133"/>
                  <a:pt x="532" y="133"/>
                  <a:pt x="549" y="126"/>
                </a:cubicBezTo>
                <a:cubicBezTo>
                  <a:pt x="558" y="122"/>
                  <a:pt x="566" y="117"/>
                  <a:pt x="572" y="110"/>
                </a:cubicBezTo>
                <a:cubicBezTo>
                  <a:pt x="575" y="108"/>
                  <a:pt x="578" y="108"/>
                  <a:pt x="580" y="110"/>
                </a:cubicBezTo>
                <a:cubicBezTo>
                  <a:pt x="582" y="112"/>
                  <a:pt x="582" y="116"/>
                  <a:pt x="580" y="118"/>
                </a:cubicBezTo>
                <a:cubicBezTo>
                  <a:pt x="572" y="125"/>
                  <a:pt x="563" y="132"/>
                  <a:pt x="553" y="136"/>
                </a:cubicBezTo>
                <a:cubicBezTo>
                  <a:pt x="533" y="144"/>
                  <a:pt x="511" y="144"/>
                  <a:pt x="492" y="136"/>
                </a:cubicBezTo>
                <a:cubicBezTo>
                  <a:pt x="481" y="132"/>
                  <a:pt x="472" y="125"/>
                  <a:pt x="465" y="118"/>
                </a:cubicBezTo>
                <a:cubicBezTo>
                  <a:pt x="399" y="52"/>
                  <a:pt x="399" y="52"/>
                  <a:pt x="399" y="52"/>
                </a:cubicBezTo>
                <a:cubicBezTo>
                  <a:pt x="348" y="102"/>
                  <a:pt x="348" y="102"/>
                  <a:pt x="348" y="102"/>
                </a:cubicBezTo>
                <a:cubicBezTo>
                  <a:pt x="346" y="104"/>
                  <a:pt x="343" y="104"/>
                  <a:pt x="341" y="102"/>
                </a:cubicBezTo>
                <a:cubicBezTo>
                  <a:pt x="271" y="33"/>
                  <a:pt x="271" y="33"/>
                  <a:pt x="271" y="33"/>
                </a:cubicBezTo>
                <a:cubicBezTo>
                  <a:pt x="265" y="26"/>
                  <a:pt x="257" y="21"/>
                  <a:pt x="248" y="17"/>
                </a:cubicBezTo>
                <a:cubicBezTo>
                  <a:pt x="231" y="10"/>
                  <a:pt x="211" y="10"/>
                  <a:pt x="194" y="17"/>
                </a:cubicBezTo>
                <a:cubicBezTo>
                  <a:pt x="186" y="21"/>
                  <a:pt x="178" y="26"/>
                  <a:pt x="171" y="33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25" y="179"/>
                  <a:pt x="20" y="187"/>
                  <a:pt x="16" y="195"/>
                </a:cubicBezTo>
                <a:cubicBezTo>
                  <a:pt x="13" y="204"/>
                  <a:pt x="11" y="213"/>
                  <a:pt x="11" y="222"/>
                </a:cubicBezTo>
                <a:cubicBezTo>
                  <a:pt x="11" y="231"/>
                  <a:pt x="13" y="240"/>
                  <a:pt x="16" y="249"/>
                </a:cubicBezTo>
                <a:cubicBezTo>
                  <a:pt x="20" y="258"/>
                  <a:pt x="25" y="266"/>
                  <a:pt x="32" y="272"/>
                </a:cubicBezTo>
                <a:cubicBezTo>
                  <a:pt x="171" y="411"/>
                  <a:pt x="171" y="411"/>
                  <a:pt x="171" y="411"/>
                </a:cubicBezTo>
                <a:cubicBezTo>
                  <a:pt x="178" y="418"/>
                  <a:pt x="186" y="424"/>
                  <a:pt x="194" y="427"/>
                </a:cubicBezTo>
                <a:cubicBezTo>
                  <a:pt x="211" y="434"/>
                  <a:pt x="231" y="434"/>
                  <a:pt x="248" y="427"/>
                </a:cubicBezTo>
                <a:cubicBezTo>
                  <a:pt x="257" y="424"/>
                  <a:pt x="265" y="418"/>
                  <a:pt x="271" y="411"/>
                </a:cubicBezTo>
                <a:cubicBezTo>
                  <a:pt x="273" y="409"/>
                  <a:pt x="277" y="409"/>
                  <a:pt x="279" y="411"/>
                </a:cubicBezTo>
                <a:cubicBezTo>
                  <a:pt x="281" y="414"/>
                  <a:pt x="281" y="417"/>
                  <a:pt x="279" y="419"/>
                </a:cubicBezTo>
                <a:cubicBezTo>
                  <a:pt x="271" y="427"/>
                  <a:pt x="262" y="433"/>
                  <a:pt x="252" y="437"/>
                </a:cubicBezTo>
                <a:cubicBezTo>
                  <a:pt x="242" y="441"/>
                  <a:pt x="232" y="443"/>
                  <a:pt x="221" y="443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FA80C6BD-ABAC-F4BE-1624-80A76567119D}"/>
              </a:ext>
            </a:extLst>
          </p:cNvPr>
          <p:cNvSpPr>
            <a:spLocks/>
          </p:cNvSpPr>
          <p:nvPr/>
        </p:nvSpPr>
        <p:spPr bwMode="auto">
          <a:xfrm rot="2700000">
            <a:off x="4184665" y="9019699"/>
            <a:ext cx="2257425" cy="2914650"/>
          </a:xfrm>
          <a:custGeom>
            <a:avLst/>
            <a:gdLst>
              <a:gd name="T0" fmla="*/ 221 w 441"/>
              <a:gd name="T1" fmla="*/ 578 h 578"/>
              <a:gd name="T2" fmla="*/ 190 w 441"/>
              <a:gd name="T3" fmla="*/ 572 h 578"/>
              <a:gd name="T4" fmla="*/ 163 w 441"/>
              <a:gd name="T5" fmla="*/ 554 h 578"/>
              <a:gd name="T6" fmla="*/ 24 w 441"/>
              <a:gd name="T7" fmla="*/ 415 h 578"/>
              <a:gd name="T8" fmla="*/ 6 w 441"/>
              <a:gd name="T9" fmla="*/ 388 h 578"/>
              <a:gd name="T10" fmla="*/ 0 w 441"/>
              <a:gd name="T11" fmla="*/ 358 h 578"/>
              <a:gd name="T12" fmla="*/ 6 w 441"/>
              <a:gd name="T13" fmla="*/ 327 h 578"/>
              <a:gd name="T14" fmla="*/ 24 w 441"/>
              <a:gd name="T15" fmla="*/ 300 h 578"/>
              <a:gd name="T16" fmla="*/ 90 w 441"/>
              <a:gd name="T17" fmla="*/ 234 h 578"/>
              <a:gd name="T18" fmla="*/ 43 w 441"/>
              <a:gd name="T19" fmla="*/ 187 h 578"/>
              <a:gd name="T20" fmla="*/ 41 w 441"/>
              <a:gd name="T21" fmla="*/ 184 h 578"/>
              <a:gd name="T22" fmla="*/ 43 w 441"/>
              <a:gd name="T23" fmla="*/ 180 h 578"/>
              <a:gd name="T24" fmla="*/ 112 w 441"/>
              <a:gd name="T25" fmla="*/ 110 h 578"/>
              <a:gd name="T26" fmla="*/ 128 w 441"/>
              <a:gd name="T27" fmla="*/ 87 h 578"/>
              <a:gd name="T28" fmla="*/ 133 w 441"/>
              <a:gd name="T29" fmla="*/ 60 h 578"/>
              <a:gd name="T30" fmla="*/ 128 w 441"/>
              <a:gd name="T31" fmla="*/ 33 h 578"/>
              <a:gd name="T32" fmla="*/ 112 w 441"/>
              <a:gd name="T33" fmla="*/ 10 h 578"/>
              <a:gd name="T34" fmla="*/ 112 w 441"/>
              <a:gd name="T35" fmla="*/ 3 h 578"/>
              <a:gd name="T36" fmla="*/ 120 w 441"/>
              <a:gd name="T37" fmla="*/ 3 h 578"/>
              <a:gd name="T38" fmla="*/ 138 w 441"/>
              <a:gd name="T39" fmla="*/ 29 h 578"/>
              <a:gd name="T40" fmla="*/ 144 w 441"/>
              <a:gd name="T41" fmla="*/ 60 h 578"/>
              <a:gd name="T42" fmla="*/ 138 w 441"/>
              <a:gd name="T43" fmla="*/ 91 h 578"/>
              <a:gd name="T44" fmla="*/ 120 w 441"/>
              <a:gd name="T45" fmla="*/ 118 h 578"/>
              <a:gd name="T46" fmla="*/ 54 w 441"/>
              <a:gd name="T47" fmla="*/ 184 h 578"/>
              <a:gd name="T48" fmla="*/ 101 w 441"/>
              <a:gd name="T49" fmla="*/ 231 h 578"/>
              <a:gd name="T50" fmla="*/ 102 w 441"/>
              <a:gd name="T51" fmla="*/ 234 h 578"/>
              <a:gd name="T52" fmla="*/ 101 w 441"/>
              <a:gd name="T53" fmla="*/ 238 h 578"/>
              <a:gd name="T54" fmla="*/ 31 w 441"/>
              <a:gd name="T55" fmla="*/ 307 h 578"/>
              <a:gd name="T56" fmla="*/ 16 w 441"/>
              <a:gd name="T57" fmla="*/ 331 h 578"/>
              <a:gd name="T58" fmla="*/ 10 w 441"/>
              <a:gd name="T59" fmla="*/ 358 h 578"/>
              <a:gd name="T60" fmla="*/ 16 w 441"/>
              <a:gd name="T61" fmla="*/ 384 h 578"/>
              <a:gd name="T62" fmla="*/ 31 w 441"/>
              <a:gd name="T63" fmla="*/ 408 h 578"/>
              <a:gd name="T64" fmla="*/ 170 w 441"/>
              <a:gd name="T65" fmla="*/ 547 h 578"/>
              <a:gd name="T66" fmla="*/ 194 w 441"/>
              <a:gd name="T67" fmla="*/ 563 h 578"/>
              <a:gd name="T68" fmla="*/ 247 w 441"/>
              <a:gd name="T69" fmla="*/ 563 h 578"/>
              <a:gd name="T70" fmla="*/ 271 w 441"/>
              <a:gd name="T71" fmla="*/ 547 h 578"/>
              <a:gd name="T72" fmla="*/ 410 w 441"/>
              <a:gd name="T73" fmla="*/ 408 h 578"/>
              <a:gd name="T74" fmla="*/ 426 w 441"/>
              <a:gd name="T75" fmla="*/ 384 h 578"/>
              <a:gd name="T76" fmla="*/ 431 w 441"/>
              <a:gd name="T77" fmla="*/ 358 h 578"/>
              <a:gd name="T78" fmla="*/ 426 w 441"/>
              <a:gd name="T79" fmla="*/ 331 h 578"/>
              <a:gd name="T80" fmla="*/ 410 w 441"/>
              <a:gd name="T81" fmla="*/ 307 h 578"/>
              <a:gd name="T82" fmla="*/ 410 w 441"/>
              <a:gd name="T83" fmla="*/ 300 h 578"/>
              <a:gd name="T84" fmla="*/ 417 w 441"/>
              <a:gd name="T85" fmla="*/ 300 h 578"/>
              <a:gd name="T86" fmla="*/ 435 w 441"/>
              <a:gd name="T87" fmla="*/ 327 h 578"/>
              <a:gd name="T88" fmla="*/ 441 w 441"/>
              <a:gd name="T89" fmla="*/ 358 h 578"/>
              <a:gd name="T90" fmla="*/ 435 w 441"/>
              <a:gd name="T91" fmla="*/ 388 h 578"/>
              <a:gd name="T92" fmla="*/ 417 w 441"/>
              <a:gd name="T93" fmla="*/ 415 h 578"/>
              <a:gd name="T94" fmla="*/ 278 w 441"/>
              <a:gd name="T95" fmla="*/ 554 h 578"/>
              <a:gd name="T96" fmla="*/ 251 w 441"/>
              <a:gd name="T97" fmla="*/ 572 h 578"/>
              <a:gd name="T98" fmla="*/ 221 w 441"/>
              <a:gd name="T99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41" h="578">
                <a:moveTo>
                  <a:pt x="221" y="578"/>
                </a:moveTo>
                <a:cubicBezTo>
                  <a:pt x="210" y="578"/>
                  <a:pt x="200" y="576"/>
                  <a:pt x="190" y="572"/>
                </a:cubicBezTo>
                <a:cubicBezTo>
                  <a:pt x="180" y="568"/>
                  <a:pt x="171" y="562"/>
                  <a:pt x="163" y="554"/>
                </a:cubicBezTo>
                <a:cubicBezTo>
                  <a:pt x="24" y="415"/>
                  <a:pt x="24" y="415"/>
                  <a:pt x="24" y="415"/>
                </a:cubicBezTo>
                <a:cubicBezTo>
                  <a:pt x="16" y="408"/>
                  <a:pt x="10" y="398"/>
                  <a:pt x="6" y="388"/>
                </a:cubicBezTo>
                <a:cubicBezTo>
                  <a:pt x="2" y="379"/>
                  <a:pt x="0" y="368"/>
                  <a:pt x="0" y="358"/>
                </a:cubicBezTo>
                <a:cubicBezTo>
                  <a:pt x="0" y="347"/>
                  <a:pt x="2" y="337"/>
                  <a:pt x="6" y="327"/>
                </a:cubicBezTo>
                <a:cubicBezTo>
                  <a:pt x="10" y="317"/>
                  <a:pt x="16" y="308"/>
                  <a:pt x="24" y="300"/>
                </a:cubicBezTo>
                <a:cubicBezTo>
                  <a:pt x="90" y="234"/>
                  <a:pt x="90" y="234"/>
                  <a:pt x="90" y="234"/>
                </a:cubicBezTo>
                <a:cubicBezTo>
                  <a:pt x="43" y="187"/>
                  <a:pt x="43" y="187"/>
                  <a:pt x="43" y="187"/>
                </a:cubicBezTo>
                <a:cubicBezTo>
                  <a:pt x="42" y="186"/>
                  <a:pt x="41" y="185"/>
                  <a:pt x="41" y="184"/>
                </a:cubicBezTo>
                <a:cubicBezTo>
                  <a:pt x="41" y="182"/>
                  <a:pt x="42" y="181"/>
                  <a:pt x="43" y="180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9" y="104"/>
                  <a:pt x="124" y="96"/>
                  <a:pt x="128" y="87"/>
                </a:cubicBezTo>
                <a:cubicBezTo>
                  <a:pt x="132" y="78"/>
                  <a:pt x="133" y="69"/>
                  <a:pt x="133" y="60"/>
                </a:cubicBezTo>
                <a:cubicBezTo>
                  <a:pt x="133" y="51"/>
                  <a:pt x="132" y="42"/>
                  <a:pt x="128" y="33"/>
                </a:cubicBezTo>
                <a:cubicBezTo>
                  <a:pt x="124" y="25"/>
                  <a:pt x="119" y="17"/>
                  <a:pt x="112" y="10"/>
                </a:cubicBezTo>
                <a:cubicBezTo>
                  <a:pt x="110" y="8"/>
                  <a:pt x="110" y="5"/>
                  <a:pt x="112" y="3"/>
                </a:cubicBezTo>
                <a:cubicBezTo>
                  <a:pt x="114" y="0"/>
                  <a:pt x="118" y="0"/>
                  <a:pt x="120" y="3"/>
                </a:cubicBezTo>
                <a:cubicBezTo>
                  <a:pt x="128" y="10"/>
                  <a:pt x="134" y="19"/>
                  <a:pt x="138" y="29"/>
                </a:cubicBezTo>
                <a:cubicBezTo>
                  <a:pt x="142" y="39"/>
                  <a:pt x="144" y="50"/>
                  <a:pt x="144" y="60"/>
                </a:cubicBezTo>
                <a:cubicBezTo>
                  <a:pt x="144" y="71"/>
                  <a:pt x="142" y="81"/>
                  <a:pt x="138" y="91"/>
                </a:cubicBezTo>
                <a:cubicBezTo>
                  <a:pt x="134" y="101"/>
                  <a:pt x="128" y="110"/>
                  <a:pt x="120" y="118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101" y="231"/>
                  <a:pt x="101" y="231"/>
                  <a:pt x="101" y="231"/>
                </a:cubicBezTo>
                <a:cubicBezTo>
                  <a:pt x="102" y="232"/>
                  <a:pt x="102" y="233"/>
                  <a:pt x="102" y="234"/>
                </a:cubicBezTo>
                <a:cubicBezTo>
                  <a:pt x="102" y="236"/>
                  <a:pt x="102" y="237"/>
                  <a:pt x="101" y="238"/>
                </a:cubicBezTo>
                <a:cubicBezTo>
                  <a:pt x="31" y="307"/>
                  <a:pt x="31" y="307"/>
                  <a:pt x="31" y="307"/>
                </a:cubicBezTo>
                <a:cubicBezTo>
                  <a:pt x="25" y="314"/>
                  <a:pt x="19" y="322"/>
                  <a:pt x="16" y="331"/>
                </a:cubicBezTo>
                <a:cubicBezTo>
                  <a:pt x="12" y="339"/>
                  <a:pt x="10" y="348"/>
                  <a:pt x="10" y="358"/>
                </a:cubicBezTo>
                <a:cubicBezTo>
                  <a:pt x="10" y="367"/>
                  <a:pt x="12" y="376"/>
                  <a:pt x="16" y="384"/>
                </a:cubicBezTo>
                <a:cubicBezTo>
                  <a:pt x="19" y="393"/>
                  <a:pt x="25" y="401"/>
                  <a:pt x="31" y="408"/>
                </a:cubicBezTo>
                <a:cubicBezTo>
                  <a:pt x="170" y="547"/>
                  <a:pt x="170" y="547"/>
                  <a:pt x="170" y="547"/>
                </a:cubicBezTo>
                <a:cubicBezTo>
                  <a:pt x="177" y="554"/>
                  <a:pt x="185" y="559"/>
                  <a:pt x="194" y="563"/>
                </a:cubicBezTo>
                <a:cubicBezTo>
                  <a:pt x="211" y="570"/>
                  <a:pt x="230" y="570"/>
                  <a:pt x="247" y="563"/>
                </a:cubicBezTo>
                <a:cubicBezTo>
                  <a:pt x="256" y="559"/>
                  <a:pt x="264" y="554"/>
                  <a:pt x="271" y="547"/>
                </a:cubicBezTo>
                <a:cubicBezTo>
                  <a:pt x="410" y="408"/>
                  <a:pt x="410" y="408"/>
                  <a:pt x="410" y="408"/>
                </a:cubicBezTo>
                <a:cubicBezTo>
                  <a:pt x="417" y="401"/>
                  <a:pt x="422" y="393"/>
                  <a:pt x="426" y="384"/>
                </a:cubicBezTo>
                <a:cubicBezTo>
                  <a:pt x="429" y="376"/>
                  <a:pt x="431" y="367"/>
                  <a:pt x="431" y="358"/>
                </a:cubicBezTo>
                <a:cubicBezTo>
                  <a:pt x="431" y="348"/>
                  <a:pt x="429" y="339"/>
                  <a:pt x="426" y="331"/>
                </a:cubicBezTo>
                <a:cubicBezTo>
                  <a:pt x="422" y="322"/>
                  <a:pt x="417" y="314"/>
                  <a:pt x="410" y="307"/>
                </a:cubicBezTo>
                <a:cubicBezTo>
                  <a:pt x="408" y="305"/>
                  <a:pt x="408" y="302"/>
                  <a:pt x="410" y="300"/>
                </a:cubicBezTo>
                <a:cubicBezTo>
                  <a:pt x="412" y="298"/>
                  <a:pt x="415" y="298"/>
                  <a:pt x="417" y="300"/>
                </a:cubicBezTo>
                <a:cubicBezTo>
                  <a:pt x="425" y="308"/>
                  <a:pt x="431" y="317"/>
                  <a:pt x="435" y="327"/>
                </a:cubicBezTo>
                <a:cubicBezTo>
                  <a:pt x="439" y="337"/>
                  <a:pt x="441" y="347"/>
                  <a:pt x="441" y="358"/>
                </a:cubicBezTo>
                <a:cubicBezTo>
                  <a:pt x="441" y="368"/>
                  <a:pt x="439" y="379"/>
                  <a:pt x="435" y="388"/>
                </a:cubicBezTo>
                <a:cubicBezTo>
                  <a:pt x="431" y="398"/>
                  <a:pt x="425" y="408"/>
                  <a:pt x="417" y="415"/>
                </a:cubicBezTo>
                <a:cubicBezTo>
                  <a:pt x="278" y="554"/>
                  <a:pt x="278" y="554"/>
                  <a:pt x="278" y="554"/>
                </a:cubicBezTo>
                <a:cubicBezTo>
                  <a:pt x="270" y="562"/>
                  <a:pt x="261" y="568"/>
                  <a:pt x="251" y="572"/>
                </a:cubicBezTo>
                <a:cubicBezTo>
                  <a:pt x="242" y="576"/>
                  <a:pt x="231" y="578"/>
                  <a:pt x="221" y="578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D2291310-81B4-685D-1D99-E849E582D84E}"/>
              </a:ext>
            </a:extLst>
          </p:cNvPr>
          <p:cNvSpPr>
            <a:spLocks/>
          </p:cNvSpPr>
          <p:nvPr/>
        </p:nvSpPr>
        <p:spPr bwMode="auto">
          <a:xfrm rot="2700000">
            <a:off x="6202808" y="10015333"/>
            <a:ext cx="280988" cy="266700"/>
          </a:xfrm>
          <a:custGeom>
            <a:avLst/>
            <a:gdLst>
              <a:gd name="T0" fmla="*/ 48 w 55"/>
              <a:gd name="T1" fmla="*/ 53 h 53"/>
              <a:gd name="T2" fmla="*/ 47 w 55"/>
              <a:gd name="T3" fmla="*/ 53 h 53"/>
              <a:gd name="T4" fmla="*/ 5 w 55"/>
              <a:gd name="T5" fmla="*/ 51 h 53"/>
              <a:gd name="T6" fmla="*/ 0 w 55"/>
              <a:gd name="T7" fmla="*/ 45 h 53"/>
              <a:gd name="T8" fmla="*/ 5 w 55"/>
              <a:gd name="T9" fmla="*/ 40 h 53"/>
              <a:gd name="T10" fmla="*/ 43 w 55"/>
              <a:gd name="T11" fmla="*/ 42 h 53"/>
              <a:gd name="T12" fmla="*/ 44 w 55"/>
              <a:gd name="T13" fmla="*/ 5 h 53"/>
              <a:gd name="T14" fmla="*/ 50 w 55"/>
              <a:gd name="T15" fmla="*/ 0 h 53"/>
              <a:gd name="T16" fmla="*/ 55 w 55"/>
              <a:gd name="T17" fmla="*/ 5 h 53"/>
              <a:gd name="T18" fmla="*/ 53 w 55"/>
              <a:gd name="T19" fmla="*/ 48 h 53"/>
              <a:gd name="T20" fmla="*/ 51 w 55"/>
              <a:gd name="T21" fmla="*/ 51 h 53"/>
              <a:gd name="T22" fmla="*/ 48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48" y="53"/>
                </a:moveTo>
                <a:cubicBezTo>
                  <a:pt x="47" y="53"/>
                  <a:pt x="47" y="53"/>
                  <a:pt x="47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2" y="51"/>
                  <a:pt x="0" y="48"/>
                  <a:pt x="0" y="45"/>
                </a:cubicBezTo>
                <a:cubicBezTo>
                  <a:pt x="0" y="43"/>
                  <a:pt x="3" y="40"/>
                  <a:pt x="5" y="40"/>
                </a:cubicBezTo>
                <a:cubicBezTo>
                  <a:pt x="43" y="42"/>
                  <a:pt x="43" y="42"/>
                  <a:pt x="43" y="42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2"/>
                  <a:pt x="47" y="0"/>
                  <a:pt x="50" y="0"/>
                </a:cubicBezTo>
                <a:cubicBezTo>
                  <a:pt x="53" y="0"/>
                  <a:pt x="55" y="3"/>
                  <a:pt x="55" y="5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9"/>
                  <a:pt x="52" y="51"/>
                  <a:pt x="51" y="51"/>
                </a:cubicBezTo>
                <a:cubicBezTo>
                  <a:pt x="50" y="52"/>
                  <a:pt x="49" y="53"/>
                  <a:pt x="48" y="53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E1B4C057-035C-55F7-9D05-8C0FBB440850}"/>
              </a:ext>
            </a:extLst>
          </p:cNvPr>
          <p:cNvSpPr>
            <a:spLocks/>
          </p:cNvSpPr>
          <p:nvPr/>
        </p:nvSpPr>
        <p:spPr bwMode="auto">
          <a:xfrm rot="2700000">
            <a:off x="5799819" y="9042098"/>
            <a:ext cx="280988" cy="266700"/>
          </a:xfrm>
          <a:custGeom>
            <a:avLst/>
            <a:gdLst>
              <a:gd name="T0" fmla="*/ 6 w 55"/>
              <a:gd name="T1" fmla="*/ 53 h 53"/>
              <a:gd name="T2" fmla="*/ 6 w 55"/>
              <a:gd name="T3" fmla="*/ 53 h 53"/>
              <a:gd name="T4" fmla="*/ 1 w 55"/>
              <a:gd name="T5" fmla="*/ 47 h 53"/>
              <a:gd name="T6" fmla="*/ 3 w 55"/>
              <a:gd name="T7" fmla="*/ 5 h 53"/>
              <a:gd name="T8" fmla="*/ 4 w 55"/>
              <a:gd name="T9" fmla="*/ 1 h 53"/>
              <a:gd name="T10" fmla="*/ 8 w 55"/>
              <a:gd name="T11" fmla="*/ 0 h 53"/>
              <a:gd name="T12" fmla="*/ 50 w 55"/>
              <a:gd name="T13" fmla="*/ 2 h 53"/>
              <a:gd name="T14" fmla="*/ 55 w 55"/>
              <a:gd name="T15" fmla="*/ 7 h 53"/>
              <a:gd name="T16" fmla="*/ 50 w 55"/>
              <a:gd name="T17" fmla="*/ 12 h 53"/>
              <a:gd name="T18" fmla="*/ 13 w 55"/>
              <a:gd name="T19" fmla="*/ 11 h 53"/>
              <a:gd name="T20" fmla="*/ 11 w 55"/>
              <a:gd name="T21" fmla="*/ 48 h 53"/>
              <a:gd name="T22" fmla="*/ 6 w 55"/>
              <a:gd name="T2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" h="53">
                <a:moveTo>
                  <a:pt x="6" y="53"/>
                </a:moveTo>
                <a:cubicBezTo>
                  <a:pt x="6" y="53"/>
                  <a:pt x="6" y="53"/>
                  <a:pt x="6" y="53"/>
                </a:cubicBezTo>
                <a:cubicBezTo>
                  <a:pt x="3" y="53"/>
                  <a:pt x="0" y="50"/>
                  <a:pt x="1" y="47"/>
                </a:cubicBezTo>
                <a:cubicBezTo>
                  <a:pt x="3" y="5"/>
                  <a:pt x="3" y="5"/>
                  <a:pt x="3" y="5"/>
                </a:cubicBezTo>
                <a:cubicBezTo>
                  <a:pt x="3" y="3"/>
                  <a:pt x="3" y="2"/>
                  <a:pt x="4" y="1"/>
                </a:cubicBezTo>
                <a:cubicBezTo>
                  <a:pt x="5" y="0"/>
                  <a:pt x="7" y="0"/>
                  <a:pt x="8" y="0"/>
                </a:cubicBezTo>
                <a:cubicBezTo>
                  <a:pt x="50" y="2"/>
                  <a:pt x="50" y="2"/>
                  <a:pt x="50" y="2"/>
                </a:cubicBezTo>
                <a:cubicBezTo>
                  <a:pt x="53" y="2"/>
                  <a:pt x="55" y="4"/>
                  <a:pt x="55" y="7"/>
                </a:cubicBezTo>
                <a:cubicBezTo>
                  <a:pt x="55" y="10"/>
                  <a:pt x="53" y="12"/>
                  <a:pt x="50" y="12"/>
                </a:cubicBezTo>
                <a:cubicBezTo>
                  <a:pt x="13" y="11"/>
                  <a:pt x="13" y="11"/>
                  <a:pt x="13" y="11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50"/>
                  <a:pt x="9" y="53"/>
                  <a:pt x="6" y="53"/>
                </a:cubicBez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7BF1F9BD-6F99-AD62-8F0C-81DF6B3A2C3E}"/>
              </a:ext>
            </a:extLst>
          </p:cNvPr>
          <p:cNvSpPr>
            <a:spLocks/>
          </p:cNvSpPr>
          <p:nvPr/>
        </p:nvSpPr>
        <p:spPr bwMode="auto">
          <a:xfrm rot="2700000">
            <a:off x="5518897" y="9689872"/>
            <a:ext cx="271463" cy="296863"/>
          </a:xfrm>
          <a:custGeom>
            <a:avLst/>
            <a:gdLst>
              <a:gd name="T0" fmla="*/ 47 w 53"/>
              <a:gd name="T1" fmla="*/ 59 h 59"/>
              <a:gd name="T2" fmla="*/ 47 w 53"/>
              <a:gd name="T3" fmla="*/ 59 h 59"/>
              <a:gd name="T4" fmla="*/ 5 w 53"/>
              <a:gd name="T5" fmla="*/ 53 h 59"/>
              <a:gd name="T6" fmla="*/ 0 w 53"/>
              <a:gd name="T7" fmla="*/ 47 h 59"/>
              <a:gd name="T8" fmla="*/ 6 w 53"/>
              <a:gd name="T9" fmla="*/ 5 h 59"/>
              <a:gd name="T10" fmla="*/ 12 w 53"/>
              <a:gd name="T11" fmla="*/ 1 h 59"/>
              <a:gd name="T12" fmla="*/ 17 w 53"/>
              <a:gd name="T13" fmla="*/ 7 h 59"/>
              <a:gd name="T14" fmla="*/ 11 w 53"/>
              <a:gd name="T15" fmla="*/ 43 h 59"/>
              <a:gd name="T16" fmla="*/ 48 w 53"/>
              <a:gd name="T17" fmla="*/ 49 h 59"/>
              <a:gd name="T18" fmla="*/ 52 w 53"/>
              <a:gd name="T19" fmla="*/ 55 h 59"/>
              <a:gd name="T20" fmla="*/ 47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7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5" y="53"/>
                  <a:pt x="5" y="53"/>
                  <a:pt x="5" y="53"/>
                </a:cubicBezTo>
                <a:cubicBezTo>
                  <a:pt x="2" y="52"/>
                  <a:pt x="0" y="50"/>
                  <a:pt x="0" y="47"/>
                </a:cubicBezTo>
                <a:cubicBezTo>
                  <a:pt x="6" y="5"/>
                  <a:pt x="6" y="5"/>
                  <a:pt x="6" y="5"/>
                </a:cubicBezTo>
                <a:cubicBezTo>
                  <a:pt x="7" y="2"/>
                  <a:pt x="10" y="0"/>
                  <a:pt x="12" y="1"/>
                </a:cubicBezTo>
                <a:cubicBezTo>
                  <a:pt x="15" y="1"/>
                  <a:pt x="17" y="4"/>
                  <a:pt x="17" y="7"/>
                </a:cubicBezTo>
                <a:cubicBezTo>
                  <a:pt x="11" y="43"/>
                  <a:pt x="11" y="43"/>
                  <a:pt x="11" y="43"/>
                </a:cubicBezTo>
                <a:cubicBezTo>
                  <a:pt x="48" y="49"/>
                  <a:pt x="48" y="49"/>
                  <a:pt x="48" y="49"/>
                </a:cubicBezTo>
                <a:cubicBezTo>
                  <a:pt x="51" y="49"/>
                  <a:pt x="53" y="52"/>
                  <a:pt x="52" y="55"/>
                </a:cubicBezTo>
                <a:cubicBezTo>
                  <a:pt x="52" y="57"/>
                  <a:pt x="50" y="59"/>
                  <a:pt x="47" y="59"/>
                </a:cubicBezTo>
                <a:close/>
              </a:path>
            </a:pathLst>
          </a:cu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" name="Freeform 12">
            <a:extLst>
              <a:ext uri="{FF2B5EF4-FFF2-40B4-BE49-F238E27FC236}">
                <a16:creationId xmlns:a16="http://schemas.microsoft.com/office/drawing/2014/main" id="{8396EE49-CA63-E191-0103-26AA06AE242E}"/>
              </a:ext>
            </a:extLst>
          </p:cNvPr>
          <p:cNvSpPr>
            <a:spLocks/>
          </p:cNvSpPr>
          <p:nvPr/>
        </p:nvSpPr>
        <p:spPr bwMode="auto">
          <a:xfrm rot="2700000">
            <a:off x="6515144" y="9330430"/>
            <a:ext cx="271463" cy="298450"/>
          </a:xfrm>
          <a:custGeom>
            <a:avLst/>
            <a:gdLst>
              <a:gd name="T0" fmla="*/ 41 w 53"/>
              <a:gd name="T1" fmla="*/ 59 h 59"/>
              <a:gd name="T2" fmla="*/ 41 w 53"/>
              <a:gd name="T3" fmla="*/ 59 h 59"/>
              <a:gd name="T4" fmla="*/ 36 w 53"/>
              <a:gd name="T5" fmla="*/ 53 h 59"/>
              <a:gd name="T6" fmla="*/ 42 w 53"/>
              <a:gd name="T7" fmla="*/ 16 h 59"/>
              <a:gd name="T8" fmla="*/ 5 w 53"/>
              <a:gd name="T9" fmla="*/ 11 h 59"/>
              <a:gd name="T10" fmla="*/ 0 w 53"/>
              <a:gd name="T11" fmla="*/ 5 h 59"/>
              <a:gd name="T12" fmla="*/ 6 w 53"/>
              <a:gd name="T13" fmla="*/ 0 h 59"/>
              <a:gd name="T14" fmla="*/ 48 w 53"/>
              <a:gd name="T15" fmla="*/ 7 h 59"/>
              <a:gd name="T16" fmla="*/ 53 w 53"/>
              <a:gd name="T17" fmla="*/ 13 h 59"/>
              <a:gd name="T18" fmla="*/ 47 w 53"/>
              <a:gd name="T19" fmla="*/ 55 h 59"/>
              <a:gd name="T20" fmla="*/ 41 w 53"/>
              <a:gd name="T2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59">
                <a:moveTo>
                  <a:pt x="41" y="59"/>
                </a:moveTo>
                <a:cubicBezTo>
                  <a:pt x="41" y="59"/>
                  <a:pt x="41" y="59"/>
                  <a:pt x="41" y="59"/>
                </a:cubicBezTo>
                <a:cubicBezTo>
                  <a:pt x="38" y="59"/>
                  <a:pt x="36" y="56"/>
                  <a:pt x="36" y="53"/>
                </a:cubicBezTo>
                <a:cubicBezTo>
                  <a:pt x="42" y="16"/>
                  <a:pt x="42" y="16"/>
                  <a:pt x="42" y="16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0"/>
                  <a:pt x="0" y="8"/>
                  <a:pt x="0" y="5"/>
                </a:cubicBezTo>
                <a:cubicBezTo>
                  <a:pt x="1" y="2"/>
                  <a:pt x="4" y="0"/>
                  <a:pt x="6" y="0"/>
                </a:cubicBezTo>
                <a:cubicBezTo>
                  <a:pt x="48" y="7"/>
                  <a:pt x="48" y="7"/>
                  <a:pt x="48" y="7"/>
                </a:cubicBezTo>
                <a:cubicBezTo>
                  <a:pt x="51" y="7"/>
                  <a:pt x="53" y="10"/>
                  <a:pt x="53" y="13"/>
                </a:cubicBezTo>
                <a:cubicBezTo>
                  <a:pt x="47" y="55"/>
                  <a:pt x="47" y="55"/>
                  <a:pt x="47" y="55"/>
                </a:cubicBezTo>
                <a:cubicBezTo>
                  <a:pt x="46" y="57"/>
                  <a:pt x="44" y="59"/>
                  <a:pt x="41" y="59"/>
                </a:cubicBezTo>
                <a:close/>
              </a:path>
            </a:pathLst>
          </a:custGeom>
          <a:solidFill>
            <a:srgbClr val="FF46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711F41-A2A2-3635-18E5-F0CC881654AC}"/>
              </a:ext>
            </a:extLst>
          </p:cNvPr>
          <p:cNvSpPr txBox="1"/>
          <p:nvPr/>
        </p:nvSpPr>
        <p:spPr>
          <a:xfrm>
            <a:off x="4542610" y="8058481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DBFC99-4AD2-0D72-109F-538C0309D81E}"/>
              </a:ext>
            </a:extLst>
          </p:cNvPr>
          <p:cNvSpPr txBox="1"/>
          <p:nvPr/>
        </p:nvSpPr>
        <p:spPr>
          <a:xfrm>
            <a:off x="6641333" y="8089913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ECC5E3-0512-3AB2-7E44-823FB691EE3D}"/>
              </a:ext>
            </a:extLst>
          </p:cNvPr>
          <p:cNvSpPr txBox="1"/>
          <p:nvPr/>
        </p:nvSpPr>
        <p:spPr>
          <a:xfrm>
            <a:off x="4490468" y="10224151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647121-586D-BDC7-BBB6-1C27ED4557B3}"/>
              </a:ext>
            </a:extLst>
          </p:cNvPr>
          <p:cNvSpPr txBox="1"/>
          <p:nvPr/>
        </p:nvSpPr>
        <p:spPr>
          <a:xfrm>
            <a:off x="6641333" y="10224151"/>
            <a:ext cx="116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32940"/>
                </a:solidFill>
                <a:latin typeface="+mj-lt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76ED77-8571-090D-94B6-577BC9727E5C}"/>
              </a:ext>
            </a:extLst>
          </p:cNvPr>
          <p:cNvSpPr txBox="1"/>
          <p:nvPr/>
        </p:nvSpPr>
        <p:spPr>
          <a:xfrm>
            <a:off x="12791259" y="142216"/>
            <a:ext cx="437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Algorithms Chosen</a:t>
            </a:r>
            <a:endParaRPr lang="en-US" sz="3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3CE7EA-E537-8885-219E-02A7202D453F}"/>
              </a:ext>
            </a:extLst>
          </p:cNvPr>
          <p:cNvSpPr txBox="1"/>
          <p:nvPr/>
        </p:nvSpPr>
        <p:spPr>
          <a:xfrm>
            <a:off x="-5661556" y="2366042"/>
            <a:ext cx="3507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Obstacle Detection and Response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050E8-2C25-4F6D-F2CC-3EFEAD1925DE}"/>
              </a:ext>
            </a:extLst>
          </p:cNvPr>
          <p:cNvSpPr txBox="1"/>
          <p:nvPr/>
        </p:nvSpPr>
        <p:spPr>
          <a:xfrm>
            <a:off x="-5359441" y="3843961"/>
            <a:ext cx="34432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Description: This algorithm positions the servo motor to direct the ultrasonic sensor to look right or left and measure the distance.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Steps: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Move the servo to a predefined angle (right or left).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Wait for the servo to reach the position.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Measure the distance using the ultrasonic sensor.</a:t>
            </a:r>
          </a:p>
          <a:p>
            <a:pPr algn="ctr"/>
            <a:r>
              <a:rPr lang="en-US" sz="14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Return the servo to the center position.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609FF15-D4BB-1831-62CC-E89AF6F9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8" y="830465"/>
            <a:ext cx="6557010" cy="336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A0F9DE-A42E-41DB-CB60-F8C658A50D7E}"/>
              </a:ext>
            </a:extLst>
          </p:cNvPr>
          <p:cNvSpPr txBox="1"/>
          <p:nvPr/>
        </p:nvSpPr>
        <p:spPr>
          <a:xfrm>
            <a:off x="7414974" y="1958264"/>
            <a:ext cx="4126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FlowChart</a:t>
            </a:r>
            <a:endParaRPr lang="en-US" sz="6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F7ED8-9CCE-A6F0-9FC0-E44D19D30883}"/>
              </a:ext>
            </a:extLst>
          </p:cNvPr>
          <p:cNvSpPr txBox="1"/>
          <p:nvPr/>
        </p:nvSpPr>
        <p:spPr>
          <a:xfrm>
            <a:off x="-12314275" y="1281358"/>
            <a:ext cx="62601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The primary algorithms used in the code can be summarized as: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Obstacle Detection and Avoidance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Continuously checks for obstacles and makes decisions to avoid collisions.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Distance Measurement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Uses the ultrasonic sensor to measure distances and determines if there is an obstacle.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Movement Control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Gradual Speed Increase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Gradually increases the motor speed to the desired level.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Directional Turning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Controls the direction of the car by turning right or left.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Servo Positioning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Positions the servo to look right or left and measure distances to aid in decision-making.</a:t>
            </a:r>
          </a:p>
          <a:p>
            <a:pPr algn="l"/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These algorithms work together to enable the car to navigate its environment autonomously, avoiding obstacles and making decisions to move in the safest direction.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877C3-7DBC-5432-7D54-A311668B1373}"/>
              </a:ext>
            </a:extLst>
          </p:cNvPr>
          <p:cNvSpPr txBox="1"/>
          <p:nvPr/>
        </p:nvSpPr>
        <p:spPr>
          <a:xfrm>
            <a:off x="708864" y="7555521"/>
            <a:ext cx="41913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Code Implementation summary</a:t>
            </a:r>
          </a:p>
        </p:txBody>
      </p:sp>
    </p:spTree>
    <p:extLst>
      <p:ext uri="{BB962C8B-B14F-4D97-AF65-F5344CB8AC3E}">
        <p14:creationId xmlns:p14="http://schemas.microsoft.com/office/powerpoint/2010/main" val="228482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E0F777-5EB7-49BA-9B8B-E98036B86F45}"/>
              </a:ext>
            </a:extLst>
          </p:cNvPr>
          <p:cNvGrpSpPr/>
          <p:nvPr/>
        </p:nvGrpSpPr>
        <p:grpSpPr>
          <a:xfrm>
            <a:off x="7381752" y="2904467"/>
            <a:ext cx="1277010" cy="1278383"/>
            <a:chOff x="3324102" y="3733142"/>
            <a:chExt cx="1632946" cy="1634702"/>
          </a:xfrm>
        </p:grpSpPr>
        <p:sp>
          <p:nvSpPr>
            <p:cNvPr id="24" name="Oval 101">
              <a:extLst>
                <a:ext uri="{FF2B5EF4-FFF2-40B4-BE49-F238E27FC236}">
                  <a16:creationId xmlns:a16="http://schemas.microsoft.com/office/drawing/2014/main" id="{F48F77F0-1DA7-4BC3-9351-11B506B11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4102" y="3733142"/>
              <a:ext cx="1632946" cy="1634702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B632B3C2-EC5F-4677-91E6-0C8BDF0F8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541" y="4261020"/>
              <a:ext cx="585073" cy="605694"/>
            </a:xfrm>
            <a:custGeom>
              <a:avLst/>
              <a:gdLst>
                <a:gd name="T0" fmla="*/ 1216 w 1260"/>
                <a:gd name="T1" fmla="*/ 588 h 1304"/>
                <a:gd name="T2" fmla="*/ 1260 w 1260"/>
                <a:gd name="T3" fmla="*/ 754 h 1304"/>
                <a:gd name="T4" fmla="*/ 2 w 1260"/>
                <a:gd name="T5" fmla="*/ 867 h 1304"/>
                <a:gd name="T6" fmla="*/ 377 w 1260"/>
                <a:gd name="T7" fmla="*/ 54 h 1304"/>
                <a:gd name="T8" fmla="*/ 41 w 1260"/>
                <a:gd name="T9" fmla="*/ 672 h 1304"/>
                <a:gd name="T10" fmla="*/ 1189 w 1260"/>
                <a:gd name="T11" fmla="*/ 446 h 1304"/>
                <a:gd name="T12" fmla="*/ 445 w 1260"/>
                <a:gd name="T13" fmla="*/ 29 h 1304"/>
                <a:gd name="T14" fmla="*/ 1207 w 1260"/>
                <a:gd name="T15" fmla="*/ 460 h 1304"/>
                <a:gd name="T16" fmla="*/ 1117 w 1260"/>
                <a:gd name="T17" fmla="*/ 868 h 1304"/>
                <a:gd name="T18" fmla="*/ 1122 w 1260"/>
                <a:gd name="T19" fmla="*/ 1085 h 1304"/>
                <a:gd name="T20" fmla="*/ 103 w 1260"/>
                <a:gd name="T21" fmla="*/ 668 h 1304"/>
                <a:gd name="T22" fmla="*/ 141 w 1260"/>
                <a:gd name="T23" fmla="*/ 629 h 1304"/>
                <a:gd name="T24" fmla="*/ 1139 w 1260"/>
                <a:gd name="T25" fmla="*/ 818 h 1304"/>
                <a:gd name="T26" fmla="*/ 1115 w 1260"/>
                <a:gd name="T27" fmla="*/ 595 h 1304"/>
                <a:gd name="T28" fmla="*/ 1154 w 1260"/>
                <a:gd name="T29" fmla="*/ 593 h 1304"/>
                <a:gd name="T30" fmla="*/ 225 w 1260"/>
                <a:gd name="T31" fmla="*/ 322 h 1304"/>
                <a:gd name="T32" fmla="*/ 854 w 1260"/>
                <a:gd name="T33" fmla="*/ 154 h 1304"/>
                <a:gd name="T34" fmla="*/ 260 w 1260"/>
                <a:gd name="T35" fmla="*/ 311 h 1304"/>
                <a:gd name="T36" fmla="*/ 991 w 1260"/>
                <a:gd name="T37" fmla="*/ 1134 h 1304"/>
                <a:gd name="T38" fmla="*/ 1054 w 1260"/>
                <a:gd name="T39" fmla="*/ 623 h 1304"/>
                <a:gd name="T40" fmla="*/ 190 w 1260"/>
                <a:gd name="T41" fmla="*/ 1133 h 1304"/>
                <a:gd name="T42" fmla="*/ 203 w 1260"/>
                <a:gd name="T43" fmla="*/ 629 h 1304"/>
                <a:gd name="T44" fmla="*/ 243 w 1260"/>
                <a:gd name="T45" fmla="*/ 658 h 1304"/>
                <a:gd name="T46" fmla="*/ 1008 w 1260"/>
                <a:gd name="T47" fmla="*/ 558 h 1304"/>
                <a:gd name="T48" fmla="*/ 695 w 1260"/>
                <a:gd name="T49" fmla="*/ 210 h 1304"/>
                <a:gd name="T50" fmla="*/ 230 w 1260"/>
                <a:gd name="T51" fmla="*/ 551 h 1304"/>
                <a:gd name="T52" fmla="*/ 624 w 1260"/>
                <a:gd name="T53" fmla="*/ 224 h 1304"/>
                <a:gd name="T54" fmla="*/ 235 w 1260"/>
                <a:gd name="T55" fmla="*/ 552 h 1304"/>
                <a:gd name="T56" fmla="*/ 917 w 1260"/>
                <a:gd name="T57" fmla="*/ 753 h 1304"/>
                <a:gd name="T58" fmla="*/ 956 w 1260"/>
                <a:gd name="T59" fmla="*/ 753 h 1304"/>
                <a:gd name="T60" fmla="*/ 270 w 1260"/>
                <a:gd name="T61" fmla="*/ 1199 h 1304"/>
                <a:gd name="T62" fmla="*/ 363 w 1260"/>
                <a:gd name="T63" fmla="*/ 444 h 1304"/>
                <a:gd name="T64" fmla="*/ 349 w 1260"/>
                <a:gd name="T65" fmla="*/ 765 h 1304"/>
                <a:gd name="T66" fmla="*/ 913 w 1260"/>
                <a:gd name="T67" fmla="*/ 610 h 1304"/>
                <a:gd name="T68" fmla="*/ 413 w 1260"/>
                <a:gd name="T69" fmla="*/ 388 h 1304"/>
                <a:gd name="T70" fmla="*/ 936 w 1260"/>
                <a:gd name="T71" fmla="*/ 691 h 1304"/>
                <a:gd name="T72" fmla="*/ 802 w 1260"/>
                <a:gd name="T73" fmla="*/ 1012 h 1304"/>
                <a:gd name="T74" fmla="*/ 795 w 1260"/>
                <a:gd name="T75" fmla="*/ 1274 h 1304"/>
                <a:gd name="T76" fmla="*/ 410 w 1260"/>
                <a:gd name="T77" fmla="*/ 790 h 1304"/>
                <a:gd name="T78" fmla="*/ 833 w 1260"/>
                <a:gd name="T79" fmla="*/ 881 h 1304"/>
                <a:gd name="T80" fmla="*/ 720 w 1260"/>
                <a:gd name="T81" fmla="*/ 471 h 1304"/>
                <a:gd name="T82" fmla="*/ 852 w 1260"/>
                <a:gd name="T83" fmla="*/ 862 h 1304"/>
                <a:gd name="T84" fmla="*/ 406 w 1260"/>
                <a:gd name="T85" fmla="*/ 630 h 1304"/>
                <a:gd name="T86" fmla="*/ 683 w 1260"/>
                <a:gd name="T87" fmla="*/ 434 h 1304"/>
                <a:gd name="T88" fmla="*/ 445 w 1260"/>
                <a:gd name="T89" fmla="*/ 630 h 1304"/>
                <a:gd name="T90" fmla="*/ 667 w 1260"/>
                <a:gd name="T91" fmla="*/ 1304 h 1304"/>
                <a:gd name="T92" fmla="*/ 733 w 1260"/>
                <a:gd name="T93" fmla="*/ 807 h 1304"/>
                <a:gd name="T94" fmla="*/ 462 w 1260"/>
                <a:gd name="T95" fmla="*/ 1283 h 1304"/>
                <a:gd name="T96" fmla="*/ 531 w 1260"/>
                <a:gd name="T97" fmla="*/ 743 h 1304"/>
                <a:gd name="T98" fmla="*/ 714 w 1260"/>
                <a:gd name="T99" fmla="*/ 756 h 1304"/>
                <a:gd name="T100" fmla="*/ 547 w 1260"/>
                <a:gd name="T101" fmla="*/ 636 h 1304"/>
                <a:gd name="T102" fmla="*/ 508 w 1260"/>
                <a:gd name="T103" fmla="*/ 630 h 1304"/>
                <a:gd name="T104" fmla="*/ 734 w 1260"/>
                <a:gd name="T105" fmla="*/ 775 h 1304"/>
                <a:gd name="T106" fmla="*/ 609 w 1260"/>
                <a:gd name="T107" fmla="*/ 631 h 1304"/>
                <a:gd name="T108" fmla="*/ 580 w 1260"/>
                <a:gd name="T109" fmla="*/ 1288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" h="1304">
                  <a:moveTo>
                    <a:pt x="1238" y="900"/>
                  </a:moveTo>
                  <a:cubicBezTo>
                    <a:pt x="1238" y="900"/>
                    <a:pt x="1237" y="900"/>
                    <a:pt x="1237" y="900"/>
                  </a:cubicBezTo>
                  <a:cubicBezTo>
                    <a:pt x="1226" y="900"/>
                    <a:pt x="1218" y="890"/>
                    <a:pt x="1218" y="880"/>
                  </a:cubicBezTo>
                  <a:cubicBezTo>
                    <a:pt x="1220" y="838"/>
                    <a:pt x="1221" y="796"/>
                    <a:pt x="1221" y="754"/>
                  </a:cubicBezTo>
                  <a:cubicBezTo>
                    <a:pt x="1221" y="662"/>
                    <a:pt x="1217" y="600"/>
                    <a:pt x="1216" y="588"/>
                  </a:cubicBezTo>
                  <a:cubicBezTo>
                    <a:pt x="1214" y="562"/>
                    <a:pt x="1211" y="537"/>
                    <a:pt x="1206" y="512"/>
                  </a:cubicBezTo>
                  <a:cubicBezTo>
                    <a:pt x="1204" y="501"/>
                    <a:pt x="1211" y="491"/>
                    <a:pt x="1221" y="489"/>
                  </a:cubicBezTo>
                  <a:cubicBezTo>
                    <a:pt x="1232" y="487"/>
                    <a:pt x="1242" y="494"/>
                    <a:pt x="1244" y="504"/>
                  </a:cubicBezTo>
                  <a:cubicBezTo>
                    <a:pt x="1249" y="531"/>
                    <a:pt x="1253" y="558"/>
                    <a:pt x="1255" y="585"/>
                  </a:cubicBezTo>
                  <a:cubicBezTo>
                    <a:pt x="1256" y="597"/>
                    <a:pt x="1260" y="661"/>
                    <a:pt x="1260" y="754"/>
                  </a:cubicBezTo>
                  <a:cubicBezTo>
                    <a:pt x="1260" y="796"/>
                    <a:pt x="1259" y="839"/>
                    <a:pt x="1257" y="881"/>
                  </a:cubicBezTo>
                  <a:cubicBezTo>
                    <a:pt x="1257" y="892"/>
                    <a:pt x="1248" y="900"/>
                    <a:pt x="1238" y="900"/>
                  </a:cubicBezTo>
                  <a:close/>
                  <a:moveTo>
                    <a:pt x="21" y="888"/>
                  </a:moveTo>
                  <a:cubicBezTo>
                    <a:pt x="21" y="888"/>
                    <a:pt x="20" y="888"/>
                    <a:pt x="20" y="888"/>
                  </a:cubicBezTo>
                  <a:cubicBezTo>
                    <a:pt x="9" y="887"/>
                    <a:pt x="1" y="878"/>
                    <a:pt x="2" y="867"/>
                  </a:cubicBezTo>
                  <a:cubicBezTo>
                    <a:pt x="4" y="834"/>
                    <a:pt x="5" y="801"/>
                    <a:pt x="5" y="768"/>
                  </a:cubicBezTo>
                  <a:cubicBezTo>
                    <a:pt x="5" y="737"/>
                    <a:pt x="4" y="705"/>
                    <a:pt x="2" y="675"/>
                  </a:cubicBezTo>
                  <a:cubicBezTo>
                    <a:pt x="1" y="660"/>
                    <a:pt x="0" y="644"/>
                    <a:pt x="0" y="629"/>
                  </a:cubicBezTo>
                  <a:cubicBezTo>
                    <a:pt x="0" y="479"/>
                    <a:pt x="55" y="333"/>
                    <a:pt x="154" y="219"/>
                  </a:cubicBezTo>
                  <a:cubicBezTo>
                    <a:pt x="216" y="147"/>
                    <a:pt x="291" y="92"/>
                    <a:pt x="377" y="54"/>
                  </a:cubicBezTo>
                  <a:cubicBezTo>
                    <a:pt x="387" y="50"/>
                    <a:pt x="399" y="54"/>
                    <a:pt x="403" y="64"/>
                  </a:cubicBezTo>
                  <a:cubicBezTo>
                    <a:pt x="407" y="74"/>
                    <a:pt x="403" y="86"/>
                    <a:pt x="393" y="90"/>
                  </a:cubicBezTo>
                  <a:cubicBezTo>
                    <a:pt x="312" y="125"/>
                    <a:pt x="242" y="177"/>
                    <a:pt x="183" y="244"/>
                  </a:cubicBezTo>
                  <a:cubicBezTo>
                    <a:pt x="91" y="351"/>
                    <a:pt x="40" y="488"/>
                    <a:pt x="40" y="629"/>
                  </a:cubicBezTo>
                  <a:cubicBezTo>
                    <a:pt x="40" y="643"/>
                    <a:pt x="40" y="658"/>
                    <a:pt x="41" y="672"/>
                  </a:cubicBezTo>
                  <a:cubicBezTo>
                    <a:pt x="43" y="704"/>
                    <a:pt x="44" y="736"/>
                    <a:pt x="44" y="768"/>
                  </a:cubicBezTo>
                  <a:cubicBezTo>
                    <a:pt x="44" y="802"/>
                    <a:pt x="43" y="836"/>
                    <a:pt x="41" y="870"/>
                  </a:cubicBezTo>
                  <a:cubicBezTo>
                    <a:pt x="40" y="880"/>
                    <a:pt x="32" y="888"/>
                    <a:pt x="21" y="888"/>
                  </a:cubicBezTo>
                  <a:close/>
                  <a:moveTo>
                    <a:pt x="1207" y="460"/>
                  </a:moveTo>
                  <a:cubicBezTo>
                    <a:pt x="1199" y="460"/>
                    <a:pt x="1191" y="455"/>
                    <a:pt x="1189" y="446"/>
                  </a:cubicBezTo>
                  <a:cubicBezTo>
                    <a:pt x="1120" y="236"/>
                    <a:pt x="941" y="83"/>
                    <a:pt x="721" y="48"/>
                  </a:cubicBezTo>
                  <a:cubicBezTo>
                    <a:pt x="677" y="41"/>
                    <a:pt x="631" y="39"/>
                    <a:pt x="587" y="43"/>
                  </a:cubicBezTo>
                  <a:cubicBezTo>
                    <a:pt x="542" y="46"/>
                    <a:pt x="499" y="54"/>
                    <a:pt x="457" y="66"/>
                  </a:cubicBezTo>
                  <a:cubicBezTo>
                    <a:pt x="446" y="70"/>
                    <a:pt x="435" y="64"/>
                    <a:pt x="432" y="53"/>
                  </a:cubicBezTo>
                  <a:cubicBezTo>
                    <a:pt x="429" y="43"/>
                    <a:pt x="435" y="32"/>
                    <a:pt x="445" y="29"/>
                  </a:cubicBezTo>
                  <a:cubicBezTo>
                    <a:pt x="490" y="16"/>
                    <a:pt x="537" y="7"/>
                    <a:pt x="584" y="4"/>
                  </a:cubicBezTo>
                  <a:cubicBezTo>
                    <a:pt x="631" y="0"/>
                    <a:pt x="680" y="2"/>
                    <a:pt x="727" y="10"/>
                  </a:cubicBezTo>
                  <a:cubicBezTo>
                    <a:pt x="962" y="47"/>
                    <a:pt x="1153" y="210"/>
                    <a:pt x="1226" y="434"/>
                  </a:cubicBezTo>
                  <a:cubicBezTo>
                    <a:pt x="1229" y="444"/>
                    <a:pt x="1223" y="455"/>
                    <a:pt x="1213" y="459"/>
                  </a:cubicBezTo>
                  <a:cubicBezTo>
                    <a:pt x="1211" y="459"/>
                    <a:pt x="1209" y="460"/>
                    <a:pt x="1207" y="460"/>
                  </a:cubicBezTo>
                  <a:close/>
                  <a:moveTo>
                    <a:pt x="1122" y="1085"/>
                  </a:moveTo>
                  <a:cubicBezTo>
                    <a:pt x="1121" y="1085"/>
                    <a:pt x="1121" y="1085"/>
                    <a:pt x="1120" y="1085"/>
                  </a:cubicBezTo>
                  <a:cubicBezTo>
                    <a:pt x="1109" y="1083"/>
                    <a:pt x="1101" y="1073"/>
                    <a:pt x="1103" y="1063"/>
                  </a:cubicBezTo>
                  <a:cubicBezTo>
                    <a:pt x="1104" y="1057"/>
                    <a:pt x="1104" y="1050"/>
                    <a:pt x="1105" y="1044"/>
                  </a:cubicBezTo>
                  <a:cubicBezTo>
                    <a:pt x="1111" y="988"/>
                    <a:pt x="1115" y="928"/>
                    <a:pt x="1117" y="868"/>
                  </a:cubicBezTo>
                  <a:cubicBezTo>
                    <a:pt x="1118" y="857"/>
                    <a:pt x="1127" y="849"/>
                    <a:pt x="1138" y="849"/>
                  </a:cubicBezTo>
                  <a:cubicBezTo>
                    <a:pt x="1148" y="849"/>
                    <a:pt x="1157" y="858"/>
                    <a:pt x="1156" y="869"/>
                  </a:cubicBezTo>
                  <a:cubicBezTo>
                    <a:pt x="1154" y="931"/>
                    <a:pt x="1150" y="991"/>
                    <a:pt x="1144" y="1048"/>
                  </a:cubicBezTo>
                  <a:cubicBezTo>
                    <a:pt x="1143" y="1055"/>
                    <a:pt x="1142" y="1061"/>
                    <a:pt x="1142" y="1068"/>
                  </a:cubicBezTo>
                  <a:cubicBezTo>
                    <a:pt x="1140" y="1077"/>
                    <a:pt x="1132" y="1085"/>
                    <a:pt x="1122" y="1085"/>
                  </a:cubicBezTo>
                  <a:close/>
                  <a:moveTo>
                    <a:pt x="105" y="1039"/>
                  </a:moveTo>
                  <a:cubicBezTo>
                    <a:pt x="104" y="1039"/>
                    <a:pt x="103" y="1039"/>
                    <a:pt x="102" y="1039"/>
                  </a:cubicBezTo>
                  <a:cubicBezTo>
                    <a:pt x="91" y="1037"/>
                    <a:pt x="84" y="1027"/>
                    <a:pt x="86" y="1017"/>
                  </a:cubicBezTo>
                  <a:cubicBezTo>
                    <a:pt x="96" y="962"/>
                    <a:pt x="107" y="874"/>
                    <a:pt x="107" y="769"/>
                  </a:cubicBezTo>
                  <a:cubicBezTo>
                    <a:pt x="107" y="735"/>
                    <a:pt x="106" y="701"/>
                    <a:pt x="103" y="668"/>
                  </a:cubicBezTo>
                  <a:cubicBezTo>
                    <a:pt x="102" y="655"/>
                    <a:pt x="102" y="642"/>
                    <a:pt x="102" y="629"/>
                  </a:cubicBezTo>
                  <a:cubicBezTo>
                    <a:pt x="102" y="532"/>
                    <a:pt x="129" y="437"/>
                    <a:pt x="180" y="354"/>
                  </a:cubicBezTo>
                  <a:cubicBezTo>
                    <a:pt x="186" y="345"/>
                    <a:pt x="198" y="342"/>
                    <a:pt x="207" y="348"/>
                  </a:cubicBezTo>
                  <a:cubicBezTo>
                    <a:pt x="216" y="353"/>
                    <a:pt x="219" y="365"/>
                    <a:pt x="213" y="374"/>
                  </a:cubicBezTo>
                  <a:cubicBezTo>
                    <a:pt x="166" y="451"/>
                    <a:pt x="141" y="539"/>
                    <a:pt x="141" y="629"/>
                  </a:cubicBezTo>
                  <a:cubicBezTo>
                    <a:pt x="141" y="641"/>
                    <a:pt x="141" y="653"/>
                    <a:pt x="142" y="665"/>
                  </a:cubicBezTo>
                  <a:cubicBezTo>
                    <a:pt x="145" y="699"/>
                    <a:pt x="146" y="734"/>
                    <a:pt x="146" y="769"/>
                  </a:cubicBezTo>
                  <a:cubicBezTo>
                    <a:pt x="146" y="877"/>
                    <a:pt x="134" y="967"/>
                    <a:pt x="124" y="1023"/>
                  </a:cubicBezTo>
                  <a:cubicBezTo>
                    <a:pt x="123" y="1033"/>
                    <a:pt x="115" y="1039"/>
                    <a:pt x="105" y="1039"/>
                  </a:cubicBezTo>
                  <a:close/>
                  <a:moveTo>
                    <a:pt x="1139" y="818"/>
                  </a:moveTo>
                  <a:cubicBezTo>
                    <a:pt x="1139" y="818"/>
                    <a:pt x="1138" y="818"/>
                    <a:pt x="1138" y="818"/>
                  </a:cubicBezTo>
                  <a:cubicBezTo>
                    <a:pt x="1128" y="818"/>
                    <a:pt x="1119" y="809"/>
                    <a:pt x="1119" y="798"/>
                  </a:cubicBezTo>
                  <a:cubicBezTo>
                    <a:pt x="1119" y="782"/>
                    <a:pt x="1120" y="768"/>
                    <a:pt x="1120" y="753"/>
                  </a:cubicBezTo>
                  <a:cubicBezTo>
                    <a:pt x="1120" y="674"/>
                    <a:pt x="1116" y="617"/>
                    <a:pt x="1115" y="596"/>
                  </a:cubicBezTo>
                  <a:cubicBezTo>
                    <a:pt x="1115" y="595"/>
                    <a:pt x="1115" y="595"/>
                    <a:pt x="1115" y="595"/>
                  </a:cubicBezTo>
                  <a:cubicBezTo>
                    <a:pt x="1104" y="441"/>
                    <a:pt x="1024" y="305"/>
                    <a:pt x="896" y="222"/>
                  </a:cubicBezTo>
                  <a:cubicBezTo>
                    <a:pt x="887" y="216"/>
                    <a:pt x="885" y="204"/>
                    <a:pt x="891" y="195"/>
                  </a:cubicBezTo>
                  <a:cubicBezTo>
                    <a:pt x="896" y="186"/>
                    <a:pt x="909" y="183"/>
                    <a:pt x="918" y="189"/>
                  </a:cubicBezTo>
                  <a:cubicBezTo>
                    <a:pt x="1056" y="279"/>
                    <a:pt x="1142" y="426"/>
                    <a:pt x="1154" y="592"/>
                  </a:cubicBezTo>
                  <a:cubicBezTo>
                    <a:pt x="1154" y="593"/>
                    <a:pt x="1154" y="593"/>
                    <a:pt x="1154" y="593"/>
                  </a:cubicBezTo>
                  <a:cubicBezTo>
                    <a:pt x="1155" y="615"/>
                    <a:pt x="1159" y="672"/>
                    <a:pt x="1159" y="753"/>
                  </a:cubicBezTo>
                  <a:cubicBezTo>
                    <a:pt x="1159" y="768"/>
                    <a:pt x="1158" y="783"/>
                    <a:pt x="1158" y="799"/>
                  </a:cubicBezTo>
                  <a:cubicBezTo>
                    <a:pt x="1158" y="809"/>
                    <a:pt x="1149" y="818"/>
                    <a:pt x="1139" y="818"/>
                  </a:cubicBezTo>
                  <a:close/>
                  <a:moveTo>
                    <a:pt x="237" y="327"/>
                  </a:moveTo>
                  <a:cubicBezTo>
                    <a:pt x="233" y="327"/>
                    <a:pt x="229" y="325"/>
                    <a:pt x="225" y="322"/>
                  </a:cubicBezTo>
                  <a:cubicBezTo>
                    <a:pt x="217" y="315"/>
                    <a:pt x="216" y="303"/>
                    <a:pt x="222" y="295"/>
                  </a:cubicBezTo>
                  <a:cubicBezTo>
                    <a:pt x="225" y="292"/>
                    <a:pt x="228" y="288"/>
                    <a:pt x="231" y="285"/>
                  </a:cubicBezTo>
                  <a:cubicBezTo>
                    <a:pt x="323" y="179"/>
                    <a:pt x="451" y="115"/>
                    <a:pt x="591" y="105"/>
                  </a:cubicBezTo>
                  <a:cubicBezTo>
                    <a:pt x="631" y="102"/>
                    <a:pt x="672" y="104"/>
                    <a:pt x="711" y="110"/>
                  </a:cubicBezTo>
                  <a:cubicBezTo>
                    <a:pt x="761" y="118"/>
                    <a:pt x="809" y="132"/>
                    <a:pt x="854" y="154"/>
                  </a:cubicBezTo>
                  <a:cubicBezTo>
                    <a:pt x="864" y="158"/>
                    <a:pt x="868" y="170"/>
                    <a:pt x="863" y="180"/>
                  </a:cubicBezTo>
                  <a:cubicBezTo>
                    <a:pt x="859" y="189"/>
                    <a:pt x="847" y="194"/>
                    <a:pt x="837" y="189"/>
                  </a:cubicBezTo>
                  <a:cubicBezTo>
                    <a:pt x="796" y="169"/>
                    <a:pt x="751" y="156"/>
                    <a:pt x="705" y="148"/>
                  </a:cubicBezTo>
                  <a:cubicBezTo>
                    <a:pt x="669" y="143"/>
                    <a:pt x="631" y="141"/>
                    <a:pt x="594" y="144"/>
                  </a:cubicBezTo>
                  <a:cubicBezTo>
                    <a:pt x="464" y="153"/>
                    <a:pt x="345" y="212"/>
                    <a:pt x="260" y="311"/>
                  </a:cubicBezTo>
                  <a:cubicBezTo>
                    <a:pt x="257" y="314"/>
                    <a:pt x="255" y="317"/>
                    <a:pt x="253" y="320"/>
                  </a:cubicBezTo>
                  <a:cubicBezTo>
                    <a:pt x="249" y="324"/>
                    <a:pt x="243" y="327"/>
                    <a:pt x="237" y="327"/>
                  </a:cubicBezTo>
                  <a:close/>
                  <a:moveTo>
                    <a:pt x="1010" y="1157"/>
                  </a:moveTo>
                  <a:cubicBezTo>
                    <a:pt x="1009" y="1157"/>
                    <a:pt x="1008" y="1157"/>
                    <a:pt x="1007" y="1157"/>
                  </a:cubicBezTo>
                  <a:cubicBezTo>
                    <a:pt x="997" y="1155"/>
                    <a:pt x="989" y="1145"/>
                    <a:pt x="991" y="1134"/>
                  </a:cubicBezTo>
                  <a:cubicBezTo>
                    <a:pt x="996" y="1102"/>
                    <a:pt x="1000" y="1068"/>
                    <a:pt x="1004" y="1033"/>
                  </a:cubicBezTo>
                  <a:cubicBezTo>
                    <a:pt x="1013" y="945"/>
                    <a:pt x="1018" y="850"/>
                    <a:pt x="1018" y="754"/>
                  </a:cubicBezTo>
                  <a:cubicBezTo>
                    <a:pt x="1018" y="697"/>
                    <a:pt x="1016" y="652"/>
                    <a:pt x="1015" y="625"/>
                  </a:cubicBezTo>
                  <a:cubicBezTo>
                    <a:pt x="1015" y="614"/>
                    <a:pt x="1023" y="605"/>
                    <a:pt x="1034" y="604"/>
                  </a:cubicBezTo>
                  <a:cubicBezTo>
                    <a:pt x="1044" y="604"/>
                    <a:pt x="1054" y="612"/>
                    <a:pt x="1054" y="623"/>
                  </a:cubicBezTo>
                  <a:cubicBezTo>
                    <a:pt x="1055" y="651"/>
                    <a:pt x="1057" y="696"/>
                    <a:pt x="1057" y="754"/>
                  </a:cubicBezTo>
                  <a:cubicBezTo>
                    <a:pt x="1057" y="852"/>
                    <a:pt x="1052" y="947"/>
                    <a:pt x="1043" y="1037"/>
                  </a:cubicBezTo>
                  <a:cubicBezTo>
                    <a:pt x="1039" y="1072"/>
                    <a:pt x="1035" y="1107"/>
                    <a:pt x="1030" y="1140"/>
                  </a:cubicBezTo>
                  <a:cubicBezTo>
                    <a:pt x="1028" y="1150"/>
                    <a:pt x="1020" y="1157"/>
                    <a:pt x="1010" y="1157"/>
                  </a:cubicBezTo>
                  <a:close/>
                  <a:moveTo>
                    <a:pt x="190" y="1133"/>
                  </a:moveTo>
                  <a:cubicBezTo>
                    <a:pt x="188" y="1133"/>
                    <a:pt x="187" y="1133"/>
                    <a:pt x="185" y="1132"/>
                  </a:cubicBezTo>
                  <a:cubicBezTo>
                    <a:pt x="175" y="1130"/>
                    <a:pt x="168" y="1119"/>
                    <a:pt x="171" y="1109"/>
                  </a:cubicBezTo>
                  <a:cubicBezTo>
                    <a:pt x="195" y="1012"/>
                    <a:pt x="208" y="888"/>
                    <a:pt x="208" y="769"/>
                  </a:cubicBezTo>
                  <a:cubicBezTo>
                    <a:pt x="208" y="732"/>
                    <a:pt x="207" y="696"/>
                    <a:pt x="204" y="660"/>
                  </a:cubicBezTo>
                  <a:cubicBezTo>
                    <a:pt x="204" y="650"/>
                    <a:pt x="203" y="640"/>
                    <a:pt x="203" y="629"/>
                  </a:cubicBezTo>
                  <a:cubicBezTo>
                    <a:pt x="203" y="620"/>
                    <a:pt x="204" y="610"/>
                    <a:pt x="204" y="600"/>
                  </a:cubicBezTo>
                  <a:cubicBezTo>
                    <a:pt x="205" y="589"/>
                    <a:pt x="214" y="581"/>
                    <a:pt x="225" y="582"/>
                  </a:cubicBezTo>
                  <a:cubicBezTo>
                    <a:pt x="236" y="583"/>
                    <a:pt x="244" y="592"/>
                    <a:pt x="243" y="603"/>
                  </a:cubicBezTo>
                  <a:cubicBezTo>
                    <a:pt x="243" y="612"/>
                    <a:pt x="242" y="621"/>
                    <a:pt x="242" y="629"/>
                  </a:cubicBezTo>
                  <a:cubicBezTo>
                    <a:pt x="242" y="639"/>
                    <a:pt x="243" y="648"/>
                    <a:pt x="243" y="658"/>
                  </a:cubicBezTo>
                  <a:cubicBezTo>
                    <a:pt x="246" y="694"/>
                    <a:pt x="247" y="731"/>
                    <a:pt x="247" y="769"/>
                  </a:cubicBezTo>
                  <a:cubicBezTo>
                    <a:pt x="247" y="891"/>
                    <a:pt x="233" y="1018"/>
                    <a:pt x="209" y="1118"/>
                  </a:cubicBezTo>
                  <a:cubicBezTo>
                    <a:pt x="206" y="1127"/>
                    <a:pt x="198" y="1133"/>
                    <a:pt x="190" y="1133"/>
                  </a:cubicBezTo>
                  <a:close/>
                  <a:moveTo>
                    <a:pt x="1027" y="573"/>
                  </a:moveTo>
                  <a:cubicBezTo>
                    <a:pt x="1018" y="573"/>
                    <a:pt x="1010" y="567"/>
                    <a:pt x="1008" y="558"/>
                  </a:cubicBezTo>
                  <a:cubicBezTo>
                    <a:pt x="978" y="398"/>
                    <a:pt x="850" y="274"/>
                    <a:pt x="689" y="249"/>
                  </a:cubicBezTo>
                  <a:cubicBezTo>
                    <a:pt x="684" y="248"/>
                    <a:pt x="678" y="247"/>
                    <a:pt x="673" y="246"/>
                  </a:cubicBezTo>
                  <a:cubicBezTo>
                    <a:pt x="662" y="245"/>
                    <a:pt x="654" y="235"/>
                    <a:pt x="655" y="225"/>
                  </a:cubicBezTo>
                  <a:cubicBezTo>
                    <a:pt x="657" y="214"/>
                    <a:pt x="666" y="206"/>
                    <a:pt x="677" y="208"/>
                  </a:cubicBezTo>
                  <a:cubicBezTo>
                    <a:pt x="683" y="208"/>
                    <a:pt x="689" y="209"/>
                    <a:pt x="695" y="210"/>
                  </a:cubicBezTo>
                  <a:cubicBezTo>
                    <a:pt x="872" y="238"/>
                    <a:pt x="1013" y="375"/>
                    <a:pt x="1046" y="550"/>
                  </a:cubicBezTo>
                  <a:cubicBezTo>
                    <a:pt x="1048" y="561"/>
                    <a:pt x="1041" y="571"/>
                    <a:pt x="1031" y="573"/>
                  </a:cubicBezTo>
                  <a:cubicBezTo>
                    <a:pt x="1030" y="573"/>
                    <a:pt x="1028" y="573"/>
                    <a:pt x="1027" y="573"/>
                  </a:cubicBezTo>
                  <a:close/>
                  <a:moveTo>
                    <a:pt x="235" y="552"/>
                  </a:moveTo>
                  <a:cubicBezTo>
                    <a:pt x="233" y="552"/>
                    <a:pt x="232" y="552"/>
                    <a:pt x="230" y="551"/>
                  </a:cubicBezTo>
                  <a:cubicBezTo>
                    <a:pt x="219" y="549"/>
                    <a:pt x="213" y="538"/>
                    <a:pt x="216" y="528"/>
                  </a:cubicBezTo>
                  <a:cubicBezTo>
                    <a:pt x="232" y="462"/>
                    <a:pt x="263" y="403"/>
                    <a:pt x="307" y="352"/>
                  </a:cubicBezTo>
                  <a:cubicBezTo>
                    <a:pt x="382" y="266"/>
                    <a:pt x="485" y="214"/>
                    <a:pt x="598" y="206"/>
                  </a:cubicBezTo>
                  <a:cubicBezTo>
                    <a:pt x="604" y="206"/>
                    <a:pt x="604" y="206"/>
                    <a:pt x="604" y="206"/>
                  </a:cubicBezTo>
                  <a:cubicBezTo>
                    <a:pt x="614" y="205"/>
                    <a:pt x="624" y="213"/>
                    <a:pt x="624" y="224"/>
                  </a:cubicBezTo>
                  <a:cubicBezTo>
                    <a:pt x="625" y="235"/>
                    <a:pt x="617" y="244"/>
                    <a:pt x="606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498" y="252"/>
                    <a:pt x="404" y="299"/>
                    <a:pt x="337" y="377"/>
                  </a:cubicBezTo>
                  <a:cubicBezTo>
                    <a:pt x="296" y="424"/>
                    <a:pt x="268" y="478"/>
                    <a:pt x="254" y="537"/>
                  </a:cubicBezTo>
                  <a:cubicBezTo>
                    <a:pt x="251" y="546"/>
                    <a:pt x="243" y="552"/>
                    <a:pt x="235" y="552"/>
                  </a:cubicBezTo>
                  <a:close/>
                  <a:moveTo>
                    <a:pt x="890" y="1252"/>
                  </a:moveTo>
                  <a:cubicBezTo>
                    <a:pt x="888" y="1252"/>
                    <a:pt x="887" y="1252"/>
                    <a:pt x="885" y="1252"/>
                  </a:cubicBezTo>
                  <a:cubicBezTo>
                    <a:pt x="875" y="1250"/>
                    <a:pt x="868" y="1239"/>
                    <a:pt x="871" y="1229"/>
                  </a:cubicBezTo>
                  <a:cubicBezTo>
                    <a:pt x="884" y="1165"/>
                    <a:pt x="895" y="1096"/>
                    <a:pt x="903" y="1023"/>
                  </a:cubicBezTo>
                  <a:cubicBezTo>
                    <a:pt x="912" y="937"/>
                    <a:pt x="917" y="847"/>
                    <a:pt x="917" y="753"/>
                  </a:cubicBezTo>
                  <a:cubicBezTo>
                    <a:pt x="917" y="741"/>
                    <a:pt x="917" y="741"/>
                    <a:pt x="917" y="741"/>
                  </a:cubicBezTo>
                  <a:cubicBezTo>
                    <a:pt x="917" y="731"/>
                    <a:pt x="925" y="722"/>
                    <a:pt x="936" y="722"/>
                  </a:cubicBezTo>
                  <a:cubicBezTo>
                    <a:pt x="936" y="722"/>
                    <a:pt x="936" y="722"/>
                    <a:pt x="936" y="722"/>
                  </a:cubicBezTo>
                  <a:cubicBezTo>
                    <a:pt x="947" y="722"/>
                    <a:pt x="956" y="730"/>
                    <a:pt x="956" y="741"/>
                  </a:cubicBezTo>
                  <a:cubicBezTo>
                    <a:pt x="956" y="753"/>
                    <a:pt x="956" y="753"/>
                    <a:pt x="956" y="753"/>
                  </a:cubicBezTo>
                  <a:cubicBezTo>
                    <a:pt x="956" y="848"/>
                    <a:pt x="951" y="940"/>
                    <a:pt x="942" y="1027"/>
                  </a:cubicBezTo>
                  <a:cubicBezTo>
                    <a:pt x="934" y="1101"/>
                    <a:pt x="923" y="1172"/>
                    <a:pt x="909" y="1237"/>
                  </a:cubicBezTo>
                  <a:cubicBezTo>
                    <a:pt x="907" y="1246"/>
                    <a:pt x="899" y="1252"/>
                    <a:pt x="890" y="1252"/>
                  </a:cubicBezTo>
                  <a:close/>
                  <a:moveTo>
                    <a:pt x="276" y="1200"/>
                  </a:moveTo>
                  <a:cubicBezTo>
                    <a:pt x="274" y="1200"/>
                    <a:pt x="272" y="1200"/>
                    <a:pt x="270" y="1199"/>
                  </a:cubicBezTo>
                  <a:cubicBezTo>
                    <a:pt x="260" y="1196"/>
                    <a:pt x="254" y="1185"/>
                    <a:pt x="257" y="1175"/>
                  </a:cubicBezTo>
                  <a:cubicBezTo>
                    <a:pt x="290" y="1071"/>
                    <a:pt x="310" y="914"/>
                    <a:pt x="310" y="765"/>
                  </a:cubicBezTo>
                  <a:cubicBezTo>
                    <a:pt x="310" y="727"/>
                    <a:pt x="308" y="689"/>
                    <a:pt x="306" y="653"/>
                  </a:cubicBezTo>
                  <a:cubicBezTo>
                    <a:pt x="305" y="645"/>
                    <a:pt x="305" y="637"/>
                    <a:pt x="305" y="630"/>
                  </a:cubicBezTo>
                  <a:cubicBezTo>
                    <a:pt x="305" y="563"/>
                    <a:pt x="325" y="499"/>
                    <a:pt x="363" y="444"/>
                  </a:cubicBezTo>
                  <a:cubicBezTo>
                    <a:pt x="370" y="435"/>
                    <a:pt x="382" y="433"/>
                    <a:pt x="391" y="439"/>
                  </a:cubicBezTo>
                  <a:cubicBezTo>
                    <a:pt x="399" y="446"/>
                    <a:pt x="402" y="458"/>
                    <a:pt x="395" y="467"/>
                  </a:cubicBezTo>
                  <a:cubicBezTo>
                    <a:pt x="362" y="515"/>
                    <a:pt x="344" y="571"/>
                    <a:pt x="344" y="630"/>
                  </a:cubicBezTo>
                  <a:cubicBezTo>
                    <a:pt x="344" y="637"/>
                    <a:pt x="344" y="644"/>
                    <a:pt x="345" y="650"/>
                  </a:cubicBezTo>
                  <a:cubicBezTo>
                    <a:pt x="347" y="687"/>
                    <a:pt x="349" y="726"/>
                    <a:pt x="349" y="765"/>
                  </a:cubicBezTo>
                  <a:cubicBezTo>
                    <a:pt x="349" y="920"/>
                    <a:pt x="328" y="1077"/>
                    <a:pt x="295" y="1186"/>
                  </a:cubicBezTo>
                  <a:cubicBezTo>
                    <a:pt x="292" y="1194"/>
                    <a:pt x="284" y="1200"/>
                    <a:pt x="276" y="1200"/>
                  </a:cubicBezTo>
                  <a:close/>
                  <a:moveTo>
                    <a:pt x="935" y="691"/>
                  </a:moveTo>
                  <a:cubicBezTo>
                    <a:pt x="925" y="691"/>
                    <a:pt x="916" y="682"/>
                    <a:pt x="916" y="672"/>
                  </a:cubicBezTo>
                  <a:cubicBezTo>
                    <a:pt x="914" y="638"/>
                    <a:pt x="913" y="616"/>
                    <a:pt x="913" y="610"/>
                  </a:cubicBezTo>
                  <a:cubicBezTo>
                    <a:pt x="903" y="477"/>
                    <a:pt x="805" y="370"/>
                    <a:pt x="673" y="349"/>
                  </a:cubicBezTo>
                  <a:cubicBezTo>
                    <a:pt x="652" y="345"/>
                    <a:pt x="630" y="344"/>
                    <a:pt x="608" y="346"/>
                  </a:cubicBezTo>
                  <a:cubicBezTo>
                    <a:pt x="545" y="351"/>
                    <a:pt x="486" y="375"/>
                    <a:pt x="439" y="417"/>
                  </a:cubicBezTo>
                  <a:cubicBezTo>
                    <a:pt x="431" y="425"/>
                    <a:pt x="419" y="424"/>
                    <a:pt x="411" y="416"/>
                  </a:cubicBezTo>
                  <a:cubicBezTo>
                    <a:pt x="404" y="408"/>
                    <a:pt x="405" y="396"/>
                    <a:pt x="413" y="388"/>
                  </a:cubicBezTo>
                  <a:cubicBezTo>
                    <a:pt x="467" y="340"/>
                    <a:pt x="533" y="312"/>
                    <a:pt x="605" y="307"/>
                  </a:cubicBezTo>
                  <a:cubicBezTo>
                    <a:pt x="631" y="305"/>
                    <a:pt x="655" y="306"/>
                    <a:pt x="679" y="310"/>
                  </a:cubicBezTo>
                  <a:cubicBezTo>
                    <a:pt x="829" y="334"/>
                    <a:pt x="941" y="456"/>
                    <a:pt x="952" y="607"/>
                  </a:cubicBezTo>
                  <a:cubicBezTo>
                    <a:pt x="952" y="613"/>
                    <a:pt x="953" y="636"/>
                    <a:pt x="955" y="670"/>
                  </a:cubicBezTo>
                  <a:cubicBezTo>
                    <a:pt x="955" y="681"/>
                    <a:pt x="946" y="690"/>
                    <a:pt x="936" y="691"/>
                  </a:cubicBezTo>
                  <a:cubicBezTo>
                    <a:pt x="935" y="691"/>
                    <a:pt x="935" y="691"/>
                    <a:pt x="935" y="691"/>
                  </a:cubicBezTo>
                  <a:close/>
                  <a:moveTo>
                    <a:pt x="777" y="1289"/>
                  </a:moveTo>
                  <a:cubicBezTo>
                    <a:pt x="775" y="1289"/>
                    <a:pt x="773" y="1289"/>
                    <a:pt x="772" y="1288"/>
                  </a:cubicBezTo>
                  <a:cubicBezTo>
                    <a:pt x="761" y="1286"/>
                    <a:pt x="755" y="1275"/>
                    <a:pt x="758" y="1264"/>
                  </a:cubicBezTo>
                  <a:cubicBezTo>
                    <a:pt x="778" y="1189"/>
                    <a:pt x="793" y="1104"/>
                    <a:pt x="802" y="1012"/>
                  </a:cubicBezTo>
                  <a:cubicBezTo>
                    <a:pt x="805" y="986"/>
                    <a:pt x="807" y="958"/>
                    <a:pt x="809" y="930"/>
                  </a:cubicBezTo>
                  <a:cubicBezTo>
                    <a:pt x="810" y="920"/>
                    <a:pt x="820" y="912"/>
                    <a:pt x="830" y="912"/>
                  </a:cubicBezTo>
                  <a:cubicBezTo>
                    <a:pt x="841" y="913"/>
                    <a:pt x="849" y="922"/>
                    <a:pt x="848" y="933"/>
                  </a:cubicBezTo>
                  <a:cubicBezTo>
                    <a:pt x="846" y="961"/>
                    <a:pt x="844" y="989"/>
                    <a:pt x="841" y="1016"/>
                  </a:cubicBezTo>
                  <a:cubicBezTo>
                    <a:pt x="831" y="1110"/>
                    <a:pt x="816" y="1197"/>
                    <a:pt x="795" y="1274"/>
                  </a:cubicBezTo>
                  <a:cubicBezTo>
                    <a:pt x="793" y="1283"/>
                    <a:pt x="785" y="1289"/>
                    <a:pt x="777" y="1289"/>
                  </a:cubicBezTo>
                  <a:close/>
                  <a:moveTo>
                    <a:pt x="366" y="1249"/>
                  </a:moveTo>
                  <a:cubicBezTo>
                    <a:pt x="364" y="1249"/>
                    <a:pt x="362" y="1248"/>
                    <a:pt x="360" y="1248"/>
                  </a:cubicBezTo>
                  <a:cubicBezTo>
                    <a:pt x="350" y="1244"/>
                    <a:pt x="344" y="1233"/>
                    <a:pt x="348" y="1223"/>
                  </a:cubicBezTo>
                  <a:cubicBezTo>
                    <a:pt x="385" y="1115"/>
                    <a:pt x="408" y="957"/>
                    <a:pt x="410" y="790"/>
                  </a:cubicBezTo>
                  <a:cubicBezTo>
                    <a:pt x="411" y="779"/>
                    <a:pt x="419" y="771"/>
                    <a:pt x="430" y="771"/>
                  </a:cubicBezTo>
                  <a:cubicBezTo>
                    <a:pt x="441" y="771"/>
                    <a:pt x="450" y="780"/>
                    <a:pt x="449" y="791"/>
                  </a:cubicBezTo>
                  <a:cubicBezTo>
                    <a:pt x="447" y="962"/>
                    <a:pt x="423" y="1124"/>
                    <a:pt x="385" y="1236"/>
                  </a:cubicBezTo>
                  <a:cubicBezTo>
                    <a:pt x="382" y="1244"/>
                    <a:pt x="374" y="1249"/>
                    <a:pt x="366" y="1249"/>
                  </a:cubicBezTo>
                  <a:close/>
                  <a:moveTo>
                    <a:pt x="833" y="881"/>
                  </a:moveTo>
                  <a:cubicBezTo>
                    <a:pt x="832" y="881"/>
                    <a:pt x="832" y="881"/>
                    <a:pt x="832" y="881"/>
                  </a:cubicBezTo>
                  <a:cubicBezTo>
                    <a:pt x="821" y="881"/>
                    <a:pt x="813" y="872"/>
                    <a:pt x="813" y="861"/>
                  </a:cubicBezTo>
                  <a:cubicBezTo>
                    <a:pt x="815" y="825"/>
                    <a:pt x="815" y="789"/>
                    <a:pt x="815" y="754"/>
                  </a:cubicBezTo>
                  <a:cubicBezTo>
                    <a:pt x="815" y="673"/>
                    <a:pt x="812" y="619"/>
                    <a:pt x="811" y="617"/>
                  </a:cubicBezTo>
                  <a:cubicBezTo>
                    <a:pt x="807" y="556"/>
                    <a:pt x="773" y="501"/>
                    <a:pt x="720" y="471"/>
                  </a:cubicBezTo>
                  <a:cubicBezTo>
                    <a:pt x="711" y="466"/>
                    <a:pt x="707" y="454"/>
                    <a:pt x="713" y="444"/>
                  </a:cubicBezTo>
                  <a:cubicBezTo>
                    <a:pt x="718" y="435"/>
                    <a:pt x="730" y="432"/>
                    <a:pt x="739" y="437"/>
                  </a:cubicBezTo>
                  <a:cubicBezTo>
                    <a:pt x="804" y="474"/>
                    <a:pt x="845" y="540"/>
                    <a:pt x="850" y="614"/>
                  </a:cubicBezTo>
                  <a:cubicBezTo>
                    <a:pt x="851" y="616"/>
                    <a:pt x="854" y="671"/>
                    <a:pt x="854" y="754"/>
                  </a:cubicBezTo>
                  <a:cubicBezTo>
                    <a:pt x="854" y="790"/>
                    <a:pt x="854" y="827"/>
                    <a:pt x="852" y="862"/>
                  </a:cubicBezTo>
                  <a:cubicBezTo>
                    <a:pt x="852" y="873"/>
                    <a:pt x="843" y="881"/>
                    <a:pt x="833" y="881"/>
                  </a:cubicBezTo>
                  <a:close/>
                  <a:moveTo>
                    <a:pt x="430" y="740"/>
                  </a:moveTo>
                  <a:cubicBezTo>
                    <a:pt x="419" y="740"/>
                    <a:pt x="410" y="731"/>
                    <a:pt x="410" y="721"/>
                  </a:cubicBezTo>
                  <a:cubicBezTo>
                    <a:pt x="410" y="695"/>
                    <a:pt x="409" y="669"/>
                    <a:pt x="407" y="646"/>
                  </a:cubicBezTo>
                  <a:cubicBezTo>
                    <a:pt x="406" y="641"/>
                    <a:pt x="406" y="635"/>
                    <a:pt x="406" y="630"/>
                  </a:cubicBezTo>
                  <a:cubicBezTo>
                    <a:pt x="406" y="576"/>
                    <a:pt x="426" y="525"/>
                    <a:pt x="461" y="484"/>
                  </a:cubicBezTo>
                  <a:cubicBezTo>
                    <a:pt x="499" y="440"/>
                    <a:pt x="554" y="412"/>
                    <a:pt x="613" y="408"/>
                  </a:cubicBezTo>
                  <a:cubicBezTo>
                    <a:pt x="630" y="407"/>
                    <a:pt x="647" y="408"/>
                    <a:pt x="663" y="410"/>
                  </a:cubicBezTo>
                  <a:cubicBezTo>
                    <a:pt x="665" y="411"/>
                    <a:pt x="666" y="411"/>
                    <a:pt x="667" y="411"/>
                  </a:cubicBezTo>
                  <a:cubicBezTo>
                    <a:pt x="678" y="413"/>
                    <a:pt x="685" y="423"/>
                    <a:pt x="683" y="434"/>
                  </a:cubicBezTo>
                  <a:cubicBezTo>
                    <a:pt x="681" y="444"/>
                    <a:pt x="671" y="451"/>
                    <a:pt x="661" y="449"/>
                  </a:cubicBezTo>
                  <a:cubicBezTo>
                    <a:pt x="657" y="449"/>
                    <a:pt x="657" y="449"/>
                    <a:pt x="657" y="449"/>
                  </a:cubicBezTo>
                  <a:cubicBezTo>
                    <a:pt x="644" y="447"/>
                    <a:pt x="629" y="446"/>
                    <a:pt x="615" y="447"/>
                  </a:cubicBezTo>
                  <a:cubicBezTo>
                    <a:pt x="567" y="451"/>
                    <a:pt x="522" y="473"/>
                    <a:pt x="490" y="510"/>
                  </a:cubicBezTo>
                  <a:cubicBezTo>
                    <a:pt x="461" y="543"/>
                    <a:pt x="445" y="586"/>
                    <a:pt x="445" y="630"/>
                  </a:cubicBezTo>
                  <a:cubicBezTo>
                    <a:pt x="445" y="634"/>
                    <a:pt x="445" y="639"/>
                    <a:pt x="446" y="643"/>
                  </a:cubicBezTo>
                  <a:cubicBezTo>
                    <a:pt x="447" y="667"/>
                    <a:pt x="449" y="693"/>
                    <a:pt x="449" y="720"/>
                  </a:cubicBezTo>
                  <a:cubicBezTo>
                    <a:pt x="449" y="731"/>
                    <a:pt x="441" y="740"/>
                    <a:pt x="430" y="740"/>
                  </a:cubicBezTo>
                  <a:cubicBezTo>
                    <a:pt x="430" y="740"/>
                    <a:pt x="430" y="740"/>
                    <a:pt x="430" y="740"/>
                  </a:cubicBezTo>
                  <a:close/>
                  <a:moveTo>
                    <a:pt x="667" y="1304"/>
                  </a:moveTo>
                  <a:cubicBezTo>
                    <a:pt x="665" y="1304"/>
                    <a:pt x="663" y="1304"/>
                    <a:pt x="662" y="1303"/>
                  </a:cubicBezTo>
                  <a:cubicBezTo>
                    <a:pt x="651" y="1300"/>
                    <a:pt x="645" y="1289"/>
                    <a:pt x="649" y="1279"/>
                  </a:cubicBezTo>
                  <a:cubicBezTo>
                    <a:pt x="673" y="1199"/>
                    <a:pt x="690" y="1105"/>
                    <a:pt x="701" y="1001"/>
                  </a:cubicBezTo>
                  <a:cubicBezTo>
                    <a:pt x="707" y="945"/>
                    <a:pt x="711" y="886"/>
                    <a:pt x="713" y="826"/>
                  </a:cubicBezTo>
                  <a:cubicBezTo>
                    <a:pt x="713" y="815"/>
                    <a:pt x="722" y="806"/>
                    <a:pt x="733" y="807"/>
                  </a:cubicBezTo>
                  <a:cubicBezTo>
                    <a:pt x="744" y="807"/>
                    <a:pt x="752" y="816"/>
                    <a:pt x="752" y="827"/>
                  </a:cubicBezTo>
                  <a:cubicBezTo>
                    <a:pt x="750" y="888"/>
                    <a:pt x="746" y="948"/>
                    <a:pt x="740" y="1006"/>
                  </a:cubicBezTo>
                  <a:cubicBezTo>
                    <a:pt x="729" y="1112"/>
                    <a:pt x="711" y="1208"/>
                    <a:pt x="686" y="1290"/>
                  </a:cubicBezTo>
                  <a:cubicBezTo>
                    <a:pt x="683" y="1299"/>
                    <a:pt x="676" y="1304"/>
                    <a:pt x="667" y="1304"/>
                  </a:cubicBezTo>
                  <a:close/>
                  <a:moveTo>
                    <a:pt x="462" y="1283"/>
                  </a:moveTo>
                  <a:cubicBezTo>
                    <a:pt x="460" y="1283"/>
                    <a:pt x="457" y="1282"/>
                    <a:pt x="455" y="1281"/>
                  </a:cubicBezTo>
                  <a:cubicBezTo>
                    <a:pt x="445" y="1278"/>
                    <a:pt x="440" y="1267"/>
                    <a:pt x="443" y="1257"/>
                  </a:cubicBezTo>
                  <a:cubicBezTo>
                    <a:pt x="502" y="1088"/>
                    <a:pt x="511" y="875"/>
                    <a:pt x="512" y="763"/>
                  </a:cubicBezTo>
                  <a:cubicBezTo>
                    <a:pt x="512" y="752"/>
                    <a:pt x="520" y="743"/>
                    <a:pt x="531" y="743"/>
                  </a:cubicBezTo>
                  <a:cubicBezTo>
                    <a:pt x="531" y="743"/>
                    <a:pt x="531" y="743"/>
                    <a:pt x="531" y="743"/>
                  </a:cubicBezTo>
                  <a:cubicBezTo>
                    <a:pt x="542" y="743"/>
                    <a:pt x="551" y="752"/>
                    <a:pt x="551" y="763"/>
                  </a:cubicBezTo>
                  <a:cubicBezTo>
                    <a:pt x="550" y="877"/>
                    <a:pt x="541" y="1096"/>
                    <a:pt x="480" y="1269"/>
                  </a:cubicBezTo>
                  <a:cubicBezTo>
                    <a:pt x="477" y="1278"/>
                    <a:pt x="470" y="1283"/>
                    <a:pt x="462" y="1283"/>
                  </a:cubicBezTo>
                  <a:close/>
                  <a:moveTo>
                    <a:pt x="734" y="775"/>
                  </a:moveTo>
                  <a:cubicBezTo>
                    <a:pt x="723" y="775"/>
                    <a:pt x="714" y="767"/>
                    <a:pt x="714" y="756"/>
                  </a:cubicBezTo>
                  <a:cubicBezTo>
                    <a:pt x="714" y="754"/>
                    <a:pt x="714" y="754"/>
                    <a:pt x="714" y="754"/>
                  </a:cubicBezTo>
                  <a:cubicBezTo>
                    <a:pt x="714" y="685"/>
                    <a:pt x="711" y="637"/>
                    <a:pt x="710" y="624"/>
                  </a:cubicBezTo>
                  <a:cubicBezTo>
                    <a:pt x="707" y="580"/>
                    <a:pt x="668" y="545"/>
                    <a:pt x="623" y="548"/>
                  </a:cubicBezTo>
                  <a:cubicBezTo>
                    <a:pt x="580" y="551"/>
                    <a:pt x="547" y="587"/>
                    <a:pt x="547" y="630"/>
                  </a:cubicBezTo>
                  <a:cubicBezTo>
                    <a:pt x="547" y="632"/>
                    <a:pt x="547" y="634"/>
                    <a:pt x="547" y="636"/>
                  </a:cubicBezTo>
                  <a:cubicBezTo>
                    <a:pt x="548" y="653"/>
                    <a:pt x="549" y="672"/>
                    <a:pt x="550" y="692"/>
                  </a:cubicBezTo>
                  <a:cubicBezTo>
                    <a:pt x="550" y="703"/>
                    <a:pt x="542" y="712"/>
                    <a:pt x="531" y="712"/>
                  </a:cubicBezTo>
                  <a:cubicBezTo>
                    <a:pt x="520" y="712"/>
                    <a:pt x="511" y="704"/>
                    <a:pt x="511" y="693"/>
                  </a:cubicBezTo>
                  <a:cubicBezTo>
                    <a:pt x="510" y="673"/>
                    <a:pt x="509" y="655"/>
                    <a:pt x="508" y="639"/>
                  </a:cubicBezTo>
                  <a:cubicBezTo>
                    <a:pt x="508" y="636"/>
                    <a:pt x="508" y="633"/>
                    <a:pt x="508" y="630"/>
                  </a:cubicBezTo>
                  <a:cubicBezTo>
                    <a:pt x="508" y="567"/>
                    <a:pt x="557" y="514"/>
                    <a:pt x="620" y="509"/>
                  </a:cubicBezTo>
                  <a:cubicBezTo>
                    <a:pt x="687" y="505"/>
                    <a:pt x="744" y="556"/>
                    <a:pt x="749" y="621"/>
                  </a:cubicBezTo>
                  <a:cubicBezTo>
                    <a:pt x="750" y="635"/>
                    <a:pt x="753" y="684"/>
                    <a:pt x="753" y="754"/>
                  </a:cubicBezTo>
                  <a:cubicBezTo>
                    <a:pt x="753" y="756"/>
                    <a:pt x="753" y="756"/>
                    <a:pt x="753" y="756"/>
                  </a:cubicBezTo>
                  <a:cubicBezTo>
                    <a:pt x="753" y="767"/>
                    <a:pt x="744" y="775"/>
                    <a:pt x="734" y="775"/>
                  </a:cubicBezTo>
                  <a:close/>
                  <a:moveTo>
                    <a:pt x="580" y="1288"/>
                  </a:moveTo>
                  <a:cubicBezTo>
                    <a:pt x="639" y="1110"/>
                    <a:pt x="652" y="899"/>
                    <a:pt x="652" y="754"/>
                  </a:cubicBezTo>
                  <a:cubicBezTo>
                    <a:pt x="652" y="679"/>
                    <a:pt x="648" y="631"/>
                    <a:pt x="648" y="629"/>
                  </a:cubicBezTo>
                  <a:cubicBezTo>
                    <a:pt x="647" y="618"/>
                    <a:pt x="638" y="610"/>
                    <a:pt x="627" y="611"/>
                  </a:cubicBezTo>
                  <a:cubicBezTo>
                    <a:pt x="616" y="611"/>
                    <a:pt x="608" y="621"/>
                    <a:pt x="609" y="631"/>
                  </a:cubicBezTo>
                  <a:cubicBezTo>
                    <a:pt x="609" y="632"/>
                    <a:pt x="613" y="680"/>
                    <a:pt x="613" y="754"/>
                  </a:cubicBezTo>
                  <a:cubicBezTo>
                    <a:pt x="613" y="896"/>
                    <a:pt x="601" y="1102"/>
                    <a:pt x="543" y="1276"/>
                  </a:cubicBezTo>
                  <a:cubicBezTo>
                    <a:pt x="540" y="1286"/>
                    <a:pt x="545" y="1297"/>
                    <a:pt x="556" y="1300"/>
                  </a:cubicBezTo>
                  <a:cubicBezTo>
                    <a:pt x="558" y="1301"/>
                    <a:pt x="560" y="1301"/>
                    <a:pt x="562" y="1301"/>
                  </a:cubicBezTo>
                  <a:cubicBezTo>
                    <a:pt x="570" y="1301"/>
                    <a:pt x="578" y="1296"/>
                    <a:pt x="580" y="12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18E3B6-63D8-46A3-A547-33FD81A02DF3}"/>
              </a:ext>
            </a:extLst>
          </p:cNvPr>
          <p:cNvGrpSpPr/>
          <p:nvPr/>
        </p:nvGrpSpPr>
        <p:grpSpPr>
          <a:xfrm>
            <a:off x="7381752" y="2904467"/>
            <a:ext cx="1277008" cy="1277008"/>
            <a:chOff x="553629" y="3733142"/>
            <a:chExt cx="1632944" cy="163294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43432F7-D132-4A68-AD50-5EE46AF0881C}"/>
                </a:ext>
              </a:extLst>
            </p:cNvPr>
            <p:cNvGrpSpPr/>
            <p:nvPr/>
          </p:nvGrpSpPr>
          <p:grpSpPr>
            <a:xfrm>
              <a:off x="553629" y="3733142"/>
              <a:ext cx="1632944" cy="1632944"/>
              <a:chOff x="1652388" y="2451848"/>
              <a:chExt cx="1954303" cy="195430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C7F471C-CFB7-4F73-9026-11C28F71FA19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C756335-469C-4152-A841-84BFE6E43CE3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3D3A2EE-995B-4AAE-8DCA-B793FB7CF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001" y="4261020"/>
              <a:ext cx="585073" cy="605694"/>
            </a:xfrm>
            <a:custGeom>
              <a:avLst/>
              <a:gdLst>
                <a:gd name="T0" fmla="*/ 1216 w 1260"/>
                <a:gd name="T1" fmla="*/ 588 h 1304"/>
                <a:gd name="T2" fmla="*/ 1260 w 1260"/>
                <a:gd name="T3" fmla="*/ 754 h 1304"/>
                <a:gd name="T4" fmla="*/ 2 w 1260"/>
                <a:gd name="T5" fmla="*/ 867 h 1304"/>
                <a:gd name="T6" fmla="*/ 377 w 1260"/>
                <a:gd name="T7" fmla="*/ 54 h 1304"/>
                <a:gd name="T8" fmla="*/ 41 w 1260"/>
                <a:gd name="T9" fmla="*/ 672 h 1304"/>
                <a:gd name="T10" fmla="*/ 1189 w 1260"/>
                <a:gd name="T11" fmla="*/ 446 h 1304"/>
                <a:gd name="T12" fmla="*/ 445 w 1260"/>
                <a:gd name="T13" fmla="*/ 29 h 1304"/>
                <a:gd name="T14" fmla="*/ 1207 w 1260"/>
                <a:gd name="T15" fmla="*/ 460 h 1304"/>
                <a:gd name="T16" fmla="*/ 1117 w 1260"/>
                <a:gd name="T17" fmla="*/ 868 h 1304"/>
                <a:gd name="T18" fmla="*/ 1122 w 1260"/>
                <a:gd name="T19" fmla="*/ 1085 h 1304"/>
                <a:gd name="T20" fmla="*/ 103 w 1260"/>
                <a:gd name="T21" fmla="*/ 668 h 1304"/>
                <a:gd name="T22" fmla="*/ 141 w 1260"/>
                <a:gd name="T23" fmla="*/ 629 h 1304"/>
                <a:gd name="T24" fmla="*/ 1139 w 1260"/>
                <a:gd name="T25" fmla="*/ 818 h 1304"/>
                <a:gd name="T26" fmla="*/ 1115 w 1260"/>
                <a:gd name="T27" fmla="*/ 595 h 1304"/>
                <a:gd name="T28" fmla="*/ 1154 w 1260"/>
                <a:gd name="T29" fmla="*/ 593 h 1304"/>
                <a:gd name="T30" fmla="*/ 225 w 1260"/>
                <a:gd name="T31" fmla="*/ 322 h 1304"/>
                <a:gd name="T32" fmla="*/ 854 w 1260"/>
                <a:gd name="T33" fmla="*/ 154 h 1304"/>
                <a:gd name="T34" fmla="*/ 260 w 1260"/>
                <a:gd name="T35" fmla="*/ 311 h 1304"/>
                <a:gd name="T36" fmla="*/ 991 w 1260"/>
                <a:gd name="T37" fmla="*/ 1134 h 1304"/>
                <a:gd name="T38" fmla="*/ 1054 w 1260"/>
                <a:gd name="T39" fmla="*/ 623 h 1304"/>
                <a:gd name="T40" fmla="*/ 190 w 1260"/>
                <a:gd name="T41" fmla="*/ 1133 h 1304"/>
                <a:gd name="T42" fmla="*/ 203 w 1260"/>
                <a:gd name="T43" fmla="*/ 629 h 1304"/>
                <a:gd name="T44" fmla="*/ 243 w 1260"/>
                <a:gd name="T45" fmla="*/ 658 h 1304"/>
                <a:gd name="T46" fmla="*/ 1008 w 1260"/>
                <a:gd name="T47" fmla="*/ 558 h 1304"/>
                <a:gd name="T48" fmla="*/ 695 w 1260"/>
                <a:gd name="T49" fmla="*/ 210 h 1304"/>
                <a:gd name="T50" fmla="*/ 230 w 1260"/>
                <a:gd name="T51" fmla="*/ 551 h 1304"/>
                <a:gd name="T52" fmla="*/ 624 w 1260"/>
                <a:gd name="T53" fmla="*/ 224 h 1304"/>
                <a:gd name="T54" fmla="*/ 235 w 1260"/>
                <a:gd name="T55" fmla="*/ 552 h 1304"/>
                <a:gd name="T56" fmla="*/ 917 w 1260"/>
                <a:gd name="T57" fmla="*/ 753 h 1304"/>
                <a:gd name="T58" fmla="*/ 956 w 1260"/>
                <a:gd name="T59" fmla="*/ 753 h 1304"/>
                <a:gd name="T60" fmla="*/ 270 w 1260"/>
                <a:gd name="T61" fmla="*/ 1199 h 1304"/>
                <a:gd name="T62" fmla="*/ 363 w 1260"/>
                <a:gd name="T63" fmla="*/ 444 h 1304"/>
                <a:gd name="T64" fmla="*/ 349 w 1260"/>
                <a:gd name="T65" fmla="*/ 765 h 1304"/>
                <a:gd name="T66" fmla="*/ 913 w 1260"/>
                <a:gd name="T67" fmla="*/ 610 h 1304"/>
                <a:gd name="T68" fmla="*/ 413 w 1260"/>
                <a:gd name="T69" fmla="*/ 388 h 1304"/>
                <a:gd name="T70" fmla="*/ 936 w 1260"/>
                <a:gd name="T71" fmla="*/ 691 h 1304"/>
                <a:gd name="T72" fmla="*/ 802 w 1260"/>
                <a:gd name="T73" fmla="*/ 1012 h 1304"/>
                <a:gd name="T74" fmla="*/ 795 w 1260"/>
                <a:gd name="T75" fmla="*/ 1274 h 1304"/>
                <a:gd name="T76" fmla="*/ 410 w 1260"/>
                <a:gd name="T77" fmla="*/ 790 h 1304"/>
                <a:gd name="T78" fmla="*/ 833 w 1260"/>
                <a:gd name="T79" fmla="*/ 881 h 1304"/>
                <a:gd name="T80" fmla="*/ 720 w 1260"/>
                <a:gd name="T81" fmla="*/ 471 h 1304"/>
                <a:gd name="T82" fmla="*/ 852 w 1260"/>
                <a:gd name="T83" fmla="*/ 862 h 1304"/>
                <a:gd name="T84" fmla="*/ 406 w 1260"/>
                <a:gd name="T85" fmla="*/ 630 h 1304"/>
                <a:gd name="T86" fmla="*/ 683 w 1260"/>
                <a:gd name="T87" fmla="*/ 434 h 1304"/>
                <a:gd name="T88" fmla="*/ 445 w 1260"/>
                <a:gd name="T89" fmla="*/ 630 h 1304"/>
                <a:gd name="T90" fmla="*/ 667 w 1260"/>
                <a:gd name="T91" fmla="*/ 1304 h 1304"/>
                <a:gd name="T92" fmla="*/ 733 w 1260"/>
                <a:gd name="T93" fmla="*/ 807 h 1304"/>
                <a:gd name="T94" fmla="*/ 462 w 1260"/>
                <a:gd name="T95" fmla="*/ 1283 h 1304"/>
                <a:gd name="T96" fmla="*/ 531 w 1260"/>
                <a:gd name="T97" fmla="*/ 743 h 1304"/>
                <a:gd name="T98" fmla="*/ 714 w 1260"/>
                <a:gd name="T99" fmla="*/ 756 h 1304"/>
                <a:gd name="T100" fmla="*/ 547 w 1260"/>
                <a:gd name="T101" fmla="*/ 636 h 1304"/>
                <a:gd name="T102" fmla="*/ 508 w 1260"/>
                <a:gd name="T103" fmla="*/ 630 h 1304"/>
                <a:gd name="T104" fmla="*/ 734 w 1260"/>
                <a:gd name="T105" fmla="*/ 775 h 1304"/>
                <a:gd name="T106" fmla="*/ 609 w 1260"/>
                <a:gd name="T107" fmla="*/ 631 h 1304"/>
                <a:gd name="T108" fmla="*/ 580 w 1260"/>
                <a:gd name="T109" fmla="*/ 1288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" h="1304">
                  <a:moveTo>
                    <a:pt x="1238" y="900"/>
                  </a:moveTo>
                  <a:cubicBezTo>
                    <a:pt x="1238" y="900"/>
                    <a:pt x="1237" y="900"/>
                    <a:pt x="1237" y="900"/>
                  </a:cubicBezTo>
                  <a:cubicBezTo>
                    <a:pt x="1226" y="900"/>
                    <a:pt x="1218" y="890"/>
                    <a:pt x="1218" y="880"/>
                  </a:cubicBezTo>
                  <a:cubicBezTo>
                    <a:pt x="1220" y="838"/>
                    <a:pt x="1221" y="796"/>
                    <a:pt x="1221" y="754"/>
                  </a:cubicBezTo>
                  <a:cubicBezTo>
                    <a:pt x="1221" y="662"/>
                    <a:pt x="1217" y="600"/>
                    <a:pt x="1216" y="588"/>
                  </a:cubicBezTo>
                  <a:cubicBezTo>
                    <a:pt x="1214" y="562"/>
                    <a:pt x="1211" y="537"/>
                    <a:pt x="1206" y="512"/>
                  </a:cubicBezTo>
                  <a:cubicBezTo>
                    <a:pt x="1204" y="501"/>
                    <a:pt x="1211" y="491"/>
                    <a:pt x="1221" y="489"/>
                  </a:cubicBezTo>
                  <a:cubicBezTo>
                    <a:pt x="1232" y="487"/>
                    <a:pt x="1242" y="494"/>
                    <a:pt x="1244" y="504"/>
                  </a:cubicBezTo>
                  <a:cubicBezTo>
                    <a:pt x="1249" y="531"/>
                    <a:pt x="1253" y="558"/>
                    <a:pt x="1255" y="585"/>
                  </a:cubicBezTo>
                  <a:cubicBezTo>
                    <a:pt x="1256" y="597"/>
                    <a:pt x="1260" y="661"/>
                    <a:pt x="1260" y="754"/>
                  </a:cubicBezTo>
                  <a:cubicBezTo>
                    <a:pt x="1260" y="796"/>
                    <a:pt x="1259" y="839"/>
                    <a:pt x="1257" y="881"/>
                  </a:cubicBezTo>
                  <a:cubicBezTo>
                    <a:pt x="1257" y="892"/>
                    <a:pt x="1248" y="900"/>
                    <a:pt x="1238" y="900"/>
                  </a:cubicBezTo>
                  <a:close/>
                  <a:moveTo>
                    <a:pt x="21" y="888"/>
                  </a:moveTo>
                  <a:cubicBezTo>
                    <a:pt x="21" y="888"/>
                    <a:pt x="20" y="888"/>
                    <a:pt x="20" y="888"/>
                  </a:cubicBezTo>
                  <a:cubicBezTo>
                    <a:pt x="9" y="887"/>
                    <a:pt x="1" y="878"/>
                    <a:pt x="2" y="867"/>
                  </a:cubicBezTo>
                  <a:cubicBezTo>
                    <a:pt x="4" y="834"/>
                    <a:pt x="5" y="801"/>
                    <a:pt x="5" y="768"/>
                  </a:cubicBezTo>
                  <a:cubicBezTo>
                    <a:pt x="5" y="737"/>
                    <a:pt x="4" y="705"/>
                    <a:pt x="2" y="675"/>
                  </a:cubicBezTo>
                  <a:cubicBezTo>
                    <a:pt x="1" y="660"/>
                    <a:pt x="0" y="644"/>
                    <a:pt x="0" y="629"/>
                  </a:cubicBezTo>
                  <a:cubicBezTo>
                    <a:pt x="0" y="479"/>
                    <a:pt x="55" y="333"/>
                    <a:pt x="154" y="219"/>
                  </a:cubicBezTo>
                  <a:cubicBezTo>
                    <a:pt x="216" y="147"/>
                    <a:pt x="291" y="92"/>
                    <a:pt x="377" y="54"/>
                  </a:cubicBezTo>
                  <a:cubicBezTo>
                    <a:pt x="387" y="50"/>
                    <a:pt x="399" y="54"/>
                    <a:pt x="403" y="64"/>
                  </a:cubicBezTo>
                  <a:cubicBezTo>
                    <a:pt x="407" y="74"/>
                    <a:pt x="403" y="86"/>
                    <a:pt x="393" y="90"/>
                  </a:cubicBezTo>
                  <a:cubicBezTo>
                    <a:pt x="312" y="125"/>
                    <a:pt x="242" y="177"/>
                    <a:pt x="183" y="244"/>
                  </a:cubicBezTo>
                  <a:cubicBezTo>
                    <a:pt x="91" y="351"/>
                    <a:pt x="40" y="488"/>
                    <a:pt x="40" y="629"/>
                  </a:cubicBezTo>
                  <a:cubicBezTo>
                    <a:pt x="40" y="643"/>
                    <a:pt x="40" y="658"/>
                    <a:pt x="41" y="672"/>
                  </a:cubicBezTo>
                  <a:cubicBezTo>
                    <a:pt x="43" y="704"/>
                    <a:pt x="44" y="736"/>
                    <a:pt x="44" y="768"/>
                  </a:cubicBezTo>
                  <a:cubicBezTo>
                    <a:pt x="44" y="802"/>
                    <a:pt x="43" y="836"/>
                    <a:pt x="41" y="870"/>
                  </a:cubicBezTo>
                  <a:cubicBezTo>
                    <a:pt x="40" y="880"/>
                    <a:pt x="32" y="888"/>
                    <a:pt x="21" y="888"/>
                  </a:cubicBezTo>
                  <a:close/>
                  <a:moveTo>
                    <a:pt x="1207" y="460"/>
                  </a:moveTo>
                  <a:cubicBezTo>
                    <a:pt x="1199" y="460"/>
                    <a:pt x="1191" y="455"/>
                    <a:pt x="1189" y="446"/>
                  </a:cubicBezTo>
                  <a:cubicBezTo>
                    <a:pt x="1120" y="236"/>
                    <a:pt x="941" y="83"/>
                    <a:pt x="721" y="48"/>
                  </a:cubicBezTo>
                  <a:cubicBezTo>
                    <a:pt x="677" y="41"/>
                    <a:pt x="631" y="39"/>
                    <a:pt x="587" y="43"/>
                  </a:cubicBezTo>
                  <a:cubicBezTo>
                    <a:pt x="542" y="46"/>
                    <a:pt x="499" y="54"/>
                    <a:pt x="457" y="66"/>
                  </a:cubicBezTo>
                  <a:cubicBezTo>
                    <a:pt x="446" y="70"/>
                    <a:pt x="435" y="64"/>
                    <a:pt x="432" y="53"/>
                  </a:cubicBezTo>
                  <a:cubicBezTo>
                    <a:pt x="429" y="43"/>
                    <a:pt x="435" y="32"/>
                    <a:pt x="445" y="29"/>
                  </a:cubicBezTo>
                  <a:cubicBezTo>
                    <a:pt x="490" y="16"/>
                    <a:pt x="537" y="7"/>
                    <a:pt x="584" y="4"/>
                  </a:cubicBezTo>
                  <a:cubicBezTo>
                    <a:pt x="631" y="0"/>
                    <a:pt x="680" y="2"/>
                    <a:pt x="727" y="10"/>
                  </a:cubicBezTo>
                  <a:cubicBezTo>
                    <a:pt x="962" y="47"/>
                    <a:pt x="1153" y="210"/>
                    <a:pt x="1226" y="434"/>
                  </a:cubicBezTo>
                  <a:cubicBezTo>
                    <a:pt x="1229" y="444"/>
                    <a:pt x="1223" y="455"/>
                    <a:pt x="1213" y="459"/>
                  </a:cubicBezTo>
                  <a:cubicBezTo>
                    <a:pt x="1211" y="459"/>
                    <a:pt x="1209" y="460"/>
                    <a:pt x="1207" y="460"/>
                  </a:cubicBezTo>
                  <a:close/>
                  <a:moveTo>
                    <a:pt x="1122" y="1085"/>
                  </a:moveTo>
                  <a:cubicBezTo>
                    <a:pt x="1121" y="1085"/>
                    <a:pt x="1121" y="1085"/>
                    <a:pt x="1120" y="1085"/>
                  </a:cubicBezTo>
                  <a:cubicBezTo>
                    <a:pt x="1109" y="1083"/>
                    <a:pt x="1101" y="1073"/>
                    <a:pt x="1103" y="1063"/>
                  </a:cubicBezTo>
                  <a:cubicBezTo>
                    <a:pt x="1104" y="1057"/>
                    <a:pt x="1104" y="1050"/>
                    <a:pt x="1105" y="1044"/>
                  </a:cubicBezTo>
                  <a:cubicBezTo>
                    <a:pt x="1111" y="988"/>
                    <a:pt x="1115" y="928"/>
                    <a:pt x="1117" y="868"/>
                  </a:cubicBezTo>
                  <a:cubicBezTo>
                    <a:pt x="1118" y="857"/>
                    <a:pt x="1127" y="849"/>
                    <a:pt x="1138" y="849"/>
                  </a:cubicBezTo>
                  <a:cubicBezTo>
                    <a:pt x="1148" y="849"/>
                    <a:pt x="1157" y="858"/>
                    <a:pt x="1156" y="869"/>
                  </a:cubicBezTo>
                  <a:cubicBezTo>
                    <a:pt x="1154" y="931"/>
                    <a:pt x="1150" y="991"/>
                    <a:pt x="1144" y="1048"/>
                  </a:cubicBezTo>
                  <a:cubicBezTo>
                    <a:pt x="1143" y="1055"/>
                    <a:pt x="1142" y="1061"/>
                    <a:pt x="1142" y="1068"/>
                  </a:cubicBezTo>
                  <a:cubicBezTo>
                    <a:pt x="1140" y="1077"/>
                    <a:pt x="1132" y="1085"/>
                    <a:pt x="1122" y="1085"/>
                  </a:cubicBezTo>
                  <a:close/>
                  <a:moveTo>
                    <a:pt x="105" y="1039"/>
                  </a:moveTo>
                  <a:cubicBezTo>
                    <a:pt x="104" y="1039"/>
                    <a:pt x="103" y="1039"/>
                    <a:pt x="102" y="1039"/>
                  </a:cubicBezTo>
                  <a:cubicBezTo>
                    <a:pt x="91" y="1037"/>
                    <a:pt x="84" y="1027"/>
                    <a:pt x="86" y="1017"/>
                  </a:cubicBezTo>
                  <a:cubicBezTo>
                    <a:pt x="96" y="962"/>
                    <a:pt x="107" y="874"/>
                    <a:pt x="107" y="769"/>
                  </a:cubicBezTo>
                  <a:cubicBezTo>
                    <a:pt x="107" y="735"/>
                    <a:pt x="106" y="701"/>
                    <a:pt x="103" y="668"/>
                  </a:cubicBezTo>
                  <a:cubicBezTo>
                    <a:pt x="102" y="655"/>
                    <a:pt x="102" y="642"/>
                    <a:pt x="102" y="629"/>
                  </a:cubicBezTo>
                  <a:cubicBezTo>
                    <a:pt x="102" y="532"/>
                    <a:pt x="129" y="437"/>
                    <a:pt x="180" y="354"/>
                  </a:cubicBezTo>
                  <a:cubicBezTo>
                    <a:pt x="186" y="345"/>
                    <a:pt x="198" y="342"/>
                    <a:pt x="207" y="348"/>
                  </a:cubicBezTo>
                  <a:cubicBezTo>
                    <a:pt x="216" y="353"/>
                    <a:pt x="219" y="365"/>
                    <a:pt x="213" y="374"/>
                  </a:cubicBezTo>
                  <a:cubicBezTo>
                    <a:pt x="166" y="451"/>
                    <a:pt x="141" y="539"/>
                    <a:pt x="141" y="629"/>
                  </a:cubicBezTo>
                  <a:cubicBezTo>
                    <a:pt x="141" y="641"/>
                    <a:pt x="141" y="653"/>
                    <a:pt x="142" y="665"/>
                  </a:cubicBezTo>
                  <a:cubicBezTo>
                    <a:pt x="145" y="699"/>
                    <a:pt x="146" y="734"/>
                    <a:pt x="146" y="769"/>
                  </a:cubicBezTo>
                  <a:cubicBezTo>
                    <a:pt x="146" y="877"/>
                    <a:pt x="134" y="967"/>
                    <a:pt x="124" y="1023"/>
                  </a:cubicBezTo>
                  <a:cubicBezTo>
                    <a:pt x="123" y="1033"/>
                    <a:pt x="115" y="1039"/>
                    <a:pt x="105" y="1039"/>
                  </a:cubicBezTo>
                  <a:close/>
                  <a:moveTo>
                    <a:pt x="1139" y="818"/>
                  </a:moveTo>
                  <a:cubicBezTo>
                    <a:pt x="1139" y="818"/>
                    <a:pt x="1138" y="818"/>
                    <a:pt x="1138" y="818"/>
                  </a:cubicBezTo>
                  <a:cubicBezTo>
                    <a:pt x="1128" y="818"/>
                    <a:pt x="1119" y="809"/>
                    <a:pt x="1119" y="798"/>
                  </a:cubicBezTo>
                  <a:cubicBezTo>
                    <a:pt x="1119" y="782"/>
                    <a:pt x="1120" y="768"/>
                    <a:pt x="1120" y="753"/>
                  </a:cubicBezTo>
                  <a:cubicBezTo>
                    <a:pt x="1120" y="674"/>
                    <a:pt x="1116" y="617"/>
                    <a:pt x="1115" y="596"/>
                  </a:cubicBezTo>
                  <a:cubicBezTo>
                    <a:pt x="1115" y="595"/>
                    <a:pt x="1115" y="595"/>
                    <a:pt x="1115" y="595"/>
                  </a:cubicBezTo>
                  <a:cubicBezTo>
                    <a:pt x="1104" y="441"/>
                    <a:pt x="1024" y="305"/>
                    <a:pt x="896" y="222"/>
                  </a:cubicBezTo>
                  <a:cubicBezTo>
                    <a:pt x="887" y="216"/>
                    <a:pt x="885" y="204"/>
                    <a:pt x="891" y="195"/>
                  </a:cubicBezTo>
                  <a:cubicBezTo>
                    <a:pt x="896" y="186"/>
                    <a:pt x="909" y="183"/>
                    <a:pt x="918" y="189"/>
                  </a:cubicBezTo>
                  <a:cubicBezTo>
                    <a:pt x="1056" y="279"/>
                    <a:pt x="1142" y="426"/>
                    <a:pt x="1154" y="592"/>
                  </a:cubicBezTo>
                  <a:cubicBezTo>
                    <a:pt x="1154" y="593"/>
                    <a:pt x="1154" y="593"/>
                    <a:pt x="1154" y="593"/>
                  </a:cubicBezTo>
                  <a:cubicBezTo>
                    <a:pt x="1155" y="615"/>
                    <a:pt x="1159" y="672"/>
                    <a:pt x="1159" y="753"/>
                  </a:cubicBezTo>
                  <a:cubicBezTo>
                    <a:pt x="1159" y="768"/>
                    <a:pt x="1158" y="783"/>
                    <a:pt x="1158" y="799"/>
                  </a:cubicBezTo>
                  <a:cubicBezTo>
                    <a:pt x="1158" y="809"/>
                    <a:pt x="1149" y="818"/>
                    <a:pt x="1139" y="818"/>
                  </a:cubicBezTo>
                  <a:close/>
                  <a:moveTo>
                    <a:pt x="237" y="327"/>
                  </a:moveTo>
                  <a:cubicBezTo>
                    <a:pt x="233" y="327"/>
                    <a:pt x="229" y="325"/>
                    <a:pt x="225" y="322"/>
                  </a:cubicBezTo>
                  <a:cubicBezTo>
                    <a:pt x="217" y="315"/>
                    <a:pt x="216" y="303"/>
                    <a:pt x="222" y="295"/>
                  </a:cubicBezTo>
                  <a:cubicBezTo>
                    <a:pt x="225" y="292"/>
                    <a:pt x="228" y="288"/>
                    <a:pt x="231" y="285"/>
                  </a:cubicBezTo>
                  <a:cubicBezTo>
                    <a:pt x="323" y="179"/>
                    <a:pt x="451" y="115"/>
                    <a:pt x="591" y="105"/>
                  </a:cubicBezTo>
                  <a:cubicBezTo>
                    <a:pt x="631" y="102"/>
                    <a:pt x="672" y="104"/>
                    <a:pt x="711" y="110"/>
                  </a:cubicBezTo>
                  <a:cubicBezTo>
                    <a:pt x="761" y="118"/>
                    <a:pt x="809" y="132"/>
                    <a:pt x="854" y="154"/>
                  </a:cubicBezTo>
                  <a:cubicBezTo>
                    <a:pt x="864" y="158"/>
                    <a:pt x="868" y="170"/>
                    <a:pt x="863" y="180"/>
                  </a:cubicBezTo>
                  <a:cubicBezTo>
                    <a:pt x="859" y="189"/>
                    <a:pt x="847" y="194"/>
                    <a:pt x="837" y="189"/>
                  </a:cubicBezTo>
                  <a:cubicBezTo>
                    <a:pt x="796" y="169"/>
                    <a:pt x="751" y="156"/>
                    <a:pt x="705" y="148"/>
                  </a:cubicBezTo>
                  <a:cubicBezTo>
                    <a:pt x="669" y="143"/>
                    <a:pt x="631" y="141"/>
                    <a:pt x="594" y="144"/>
                  </a:cubicBezTo>
                  <a:cubicBezTo>
                    <a:pt x="464" y="153"/>
                    <a:pt x="345" y="212"/>
                    <a:pt x="260" y="311"/>
                  </a:cubicBezTo>
                  <a:cubicBezTo>
                    <a:pt x="257" y="314"/>
                    <a:pt x="255" y="317"/>
                    <a:pt x="253" y="320"/>
                  </a:cubicBezTo>
                  <a:cubicBezTo>
                    <a:pt x="249" y="324"/>
                    <a:pt x="243" y="327"/>
                    <a:pt x="237" y="327"/>
                  </a:cubicBezTo>
                  <a:close/>
                  <a:moveTo>
                    <a:pt x="1010" y="1157"/>
                  </a:moveTo>
                  <a:cubicBezTo>
                    <a:pt x="1009" y="1157"/>
                    <a:pt x="1008" y="1157"/>
                    <a:pt x="1007" y="1157"/>
                  </a:cubicBezTo>
                  <a:cubicBezTo>
                    <a:pt x="997" y="1155"/>
                    <a:pt x="989" y="1145"/>
                    <a:pt x="991" y="1134"/>
                  </a:cubicBezTo>
                  <a:cubicBezTo>
                    <a:pt x="996" y="1102"/>
                    <a:pt x="1000" y="1068"/>
                    <a:pt x="1004" y="1033"/>
                  </a:cubicBezTo>
                  <a:cubicBezTo>
                    <a:pt x="1013" y="945"/>
                    <a:pt x="1018" y="850"/>
                    <a:pt x="1018" y="754"/>
                  </a:cubicBezTo>
                  <a:cubicBezTo>
                    <a:pt x="1018" y="697"/>
                    <a:pt x="1016" y="652"/>
                    <a:pt x="1015" y="625"/>
                  </a:cubicBezTo>
                  <a:cubicBezTo>
                    <a:pt x="1015" y="614"/>
                    <a:pt x="1023" y="605"/>
                    <a:pt x="1034" y="604"/>
                  </a:cubicBezTo>
                  <a:cubicBezTo>
                    <a:pt x="1044" y="604"/>
                    <a:pt x="1054" y="612"/>
                    <a:pt x="1054" y="623"/>
                  </a:cubicBezTo>
                  <a:cubicBezTo>
                    <a:pt x="1055" y="651"/>
                    <a:pt x="1057" y="696"/>
                    <a:pt x="1057" y="754"/>
                  </a:cubicBezTo>
                  <a:cubicBezTo>
                    <a:pt x="1057" y="852"/>
                    <a:pt x="1052" y="947"/>
                    <a:pt x="1043" y="1037"/>
                  </a:cubicBezTo>
                  <a:cubicBezTo>
                    <a:pt x="1039" y="1072"/>
                    <a:pt x="1035" y="1107"/>
                    <a:pt x="1030" y="1140"/>
                  </a:cubicBezTo>
                  <a:cubicBezTo>
                    <a:pt x="1028" y="1150"/>
                    <a:pt x="1020" y="1157"/>
                    <a:pt x="1010" y="1157"/>
                  </a:cubicBezTo>
                  <a:close/>
                  <a:moveTo>
                    <a:pt x="190" y="1133"/>
                  </a:moveTo>
                  <a:cubicBezTo>
                    <a:pt x="188" y="1133"/>
                    <a:pt x="187" y="1133"/>
                    <a:pt x="185" y="1132"/>
                  </a:cubicBezTo>
                  <a:cubicBezTo>
                    <a:pt x="175" y="1130"/>
                    <a:pt x="168" y="1119"/>
                    <a:pt x="171" y="1109"/>
                  </a:cubicBezTo>
                  <a:cubicBezTo>
                    <a:pt x="195" y="1012"/>
                    <a:pt x="208" y="888"/>
                    <a:pt x="208" y="769"/>
                  </a:cubicBezTo>
                  <a:cubicBezTo>
                    <a:pt x="208" y="732"/>
                    <a:pt x="207" y="696"/>
                    <a:pt x="204" y="660"/>
                  </a:cubicBezTo>
                  <a:cubicBezTo>
                    <a:pt x="204" y="650"/>
                    <a:pt x="203" y="640"/>
                    <a:pt x="203" y="629"/>
                  </a:cubicBezTo>
                  <a:cubicBezTo>
                    <a:pt x="203" y="620"/>
                    <a:pt x="204" y="610"/>
                    <a:pt x="204" y="600"/>
                  </a:cubicBezTo>
                  <a:cubicBezTo>
                    <a:pt x="205" y="589"/>
                    <a:pt x="214" y="581"/>
                    <a:pt x="225" y="582"/>
                  </a:cubicBezTo>
                  <a:cubicBezTo>
                    <a:pt x="236" y="583"/>
                    <a:pt x="244" y="592"/>
                    <a:pt x="243" y="603"/>
                  </a:cubicBezTo>
                  <a:cubicBezTo>
                    <a:pt x="243" y="612"/>
                    <a:pt x="242" y="621"/>
                    <a:pt x="242" y="629"/>
                  </a:cubicBezTo>
                  <a:cubicBezTo>
                    <a:pt x="242" y="639"/>
                    <a:pt x="243" y="648"/>
                    <a:pt x="243" y="658"/>
                  </a:cubicBezTo>
                  <a:cubicBezTo>
                    <a:pt x="246" y="694"/>
                    <a:pt x="247" y="731"/>
                    <a:pt x="247" y="769"/>
                  </a:cubicBezTo>
                  <a:cubicBezTo>
                    <a:pt x="247" y="891"/>
                    <a:pt x="233" y="1018"/>
                    <a:pt x="209" y="1118"/>
                  </a:cubicBezTo>
                  <a:cubicBezTo>
                    <a:pt x="206" y="1127"/>
                    <a:pt x="198" y="1133"/>
                    <a:pt x="190" y="1133"/>
                  </a:cubicBezTo>
                  <a:close/>
                  <a:moveTo>
                    <a:pt x="1027" y="573"/>
                  </a:moveTo>
                  <a:cubicBezTo>
                    <a:pt x="1018" y="573"/>
                    <a:pt x="1010" y="567"/>
                    <a:pt x="1008" y="558"/>
                  </a:cubicBezTo>
                  <a:cubicBezTo>
                    <a:pt x="978" y="398"/>
                    <a:pt x="850" y="274"/>
                    <a:pt x="689" y="249"/>
                  </a:cubicBezTo>
                  <a:cubicBezTo>
                    <a:pt x="684" y="248"/>
                    <a:pt x="678" y="247"/>
                    <a:pt x="673" y="246"/>
                  </a:cubicBezTo>
                  <a:cubicBezTo>
                    <a:pt x="662" y="245"/>
                    <a:pt x="654" y="235"/>
                    <a:pt x="655" y="225"/>
                  </a:cubicBezTo>
                  <a:cubicBezTo>
                    <a:pt x="657" y="214"/>
                    <a:pt x="666" y="206"/>
                    <a:pt x="677" y="208"/>
                  </a:cubicBezTo>
                  <a:cubicBezTo>
                    <a:pt x="683" y="208"/>
                    <a:pt x="689" y="209"/>
                    <a:pt x="695" y="210"/>
                  </a:cubicBezTo>
                  <a:cubicBezTo>
                    <a:pt x="872" y="238"/>
                    <a:pt x="1013" y="375"/>
                    <a:pt x="1046" y="550"/>
                  </a:cubicBezTo>
                  <a:cubicBezTo>
                    <a:pt x="1048" y="561"/>
                    <a:pt x="1041" y="571"/>
                    <a:pt x="1031" y="573"/>
                  </a:cubicBezTo>
                  <a:cubicBezTo>
                    <a:pt x="1030" y="573"/>
                    <a:pt x="1028" y="573"/>
                    <a:pt x="1027" y="573"/>
                  </a:cubicBezTo>
                  <a:close/>
                  <a:moveTo>
                    <a:pt x="235" y="552"/>
                  </a:moveTo>
                  <a:cubicBezTo>
                    <a:pt x="233" y="552"/>
                    <a:pt x="232" y="552"/>
                    <a:pt x="230" y="551"/>
                  </a:cubicBezTo>
                  <a:cubicBezTo>
                    <a:pt x="219" y="549"/>
                    <a:pt x="213" y="538"/>
                    <a:pt x="216" y="528"/>
                  </a:cubicBezTo>
                  <a:cubicBezTo>
                    <a:pt x="232" y="462"/>
                    <a:pt x="263" y="403"/>
                    <a:pt x="307" y="352"/>
                  </a:cubicBezTo>
                  <a:cubicBezTo>
                    <a:pt x="382" y="266"/>
                    <a:pt x="485" y="214"/>
                    <a:pt x="598" y="206"/>
                  </a:cubicBezTo>
                  <a:cubicBezTo>
                    <a:pt x="604" y="206"/>
                    <a:pt x="604" y="206"/>
                    <a:pt x="604" y="206"/>
                  </a:cubicBezTo>
                  <a:cubicBezTo>
                    <a:pt x="614" y="205"/>
                    <a:pt x="624" y="213"/>
                    <a:pt x="624" y="224"/>
                  </a:cubicBezTo>
                  <a:cubicBezTo>
                    <a:pt x="625" y="235"/>
                    <a:pt x="617" y="244"/>
                    <a:pt x="606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498" y="252"/>
                    <a:pt x="404" y="299"/>
                    <a:pt x="337" y="377"/>
                  </a:cubicBezTo>
                  <a:cubicBezTo>
                    <a:pt x="296" y="424"/>
                    <a:pt x="268" y="478"/>
                    <a:pt x="254" y="537"/>
                  </a:cubicBezTo>
                  <a:cubicBezTo>
                    <a:pt x="251" y="546"/>
                    <a:pt x="243" y="552"/>
                    <a:pt x="235" y="552"/>
                  </a:cubicBezTo>
                  <a:close/>
                  <a:moveTo>
                    <a:pt x="890" y="1252"/>
                  </a:moveTo>
                  <a:cubicBezTo>
                    <a:pt x="888" y="1252"/>
                    <a:pt x="887" y="1252"/>
                    <a:pt x="885" y="1252"/>
                  </a:cubicBezTo>
                  <a:cubicBezTo>
                    <a:pt x="875" y="1250"/>
                    <a:pt x="868" y="1239"/>
                    <a:pt x="871" y="1229"/>
                  </a:cubicBezTo>
                  <a:cubicBezTo>
                    <a:pt x="884" y="1165"/>
                    <a:pt x="895" y="1096"/>
                    <a:pt x="903" y="1023"/>
                  </a:cubicBezTo>
                  <a:cubicBezTo>
                    <a:pt x="912" y="937"/>
                    <a:pt x="917" y="847"/>
                    <a:pt x="917" y="753"/>
                  </a:cubicBezTo>
                  <a:cubicBezTo>
                    <a:pt x="917" y="741"/>
                    <a:pt x="917" y="741"/>
                    <a:pt x="917" y="741"/>
                  </a:cubicBezTo>
                  <a:cubicBezTo>
                    <a:pt x="917" y="731"/>
                    <a:pt x="925" y="722"/>
                    <a:pt x="936" y="722"/>
                  </a:cubicBezTo>
                  <a:cubicBezTo>
                    <a:pt x="936" y="722"/>
                    <a:pt x="936" y="722"/>
                    <a:pt x="936" y="722"/>
                  </a:cubicBezTo>
                  <a:cubicBezTo>
                    <a:pt x="947" y="722"/>
                    <a:pt x="956" y="730"/>
                    <a:pt x="956" y="741"/>
                  </a:cubicBezTo>
                  <a:cubicBezTo>
                    <a:pt x="956" y="753"/>
                    <a:pt x="956" y="753"/>
                    <a:pt x="956" y="753"/>
                  </a:cubicBezTo>
                  <a:cubicBezTo>
                    <a:pt x="956" y="848"/>
                    <a:pt x="951" y="940"/>
                    <a:pt x="942" y="1027"/>
                  </a:cubicBezTo>
                  <a:cubicBezTo>
                    <a:pt x="934" y="1101"/>
                    <a:pt x="923" y="1172"/>
                    <a:pt x="909" y="1237"/>
                  </a:cubicBezTo>
                  <a:cubicBezTo>
                    <a:pt x="907" y="1246"/>
                    <a:pt x="899" y="1252"/>
                    <a:pt x="890" y="1252"/>
                  </a:cubicBezTo>
                  <a:close/>
                  <a:moveTo>
                    <a:pt x="276" y="1200"/>
                  </a:moveTo>
                  <a:cubicBezTo>
                    <a:pt x="274" y="1200"/>
                    <a:pt x="272" y="1200"/>
                    <a:pt x="270" y="1199"/>
                  </a:cubicBezTo>
                  <a:cubicBezTo>
                    <a:pt x="260" y="1196"/>
                    <a:pt x="254" y="1185"/>
                    <a:pt x="257" y="1175"/>
                  </a:cubicBezTo>
                  <a:cubicBezTo>
                    <a:pt x="290" y="1071"/>
                    <a:pt x="310" y="914"/>
                    <a:pt x="310" y="765"/>
                  </a:cubicBezTo>
                  <a:cubicBezTo>
                    <a:pt x="310" y="727"/>
                    <a:pt x="308" y="689"/>
                    <a:pt x="306" y="653"/>
                  </a:cubicBezTo>
                  <a:cubicBezTo>
                    <a:pt x="305" y="645"/>
                    <a:pt x="305" y="637"/>
                    <a:pt x="305" y="630"/>
                  </a:cubicBezTo>
                  <a:cubicBezTo>
                    <a:pt x="305" y="563"/>
                    <a:pt x="325" y="499"/>
                    <a:pt x="363" y="444"/>
                  </a:cubicBezTo>
                  <a:cubicBezTo>
                    <a:pt x="370" y="435"/>
                    <a:pt x="382" y="433"/>
                    <a:pt x="391" y="439"/>
                  </a:cubicBezTo>
                  <a:cubicBezTo>
                    <a:pt x="399" y="446"/>
                    <a:pt x="402" y="458"/>
                    <a:pt x="395" y="467"/>
                  </a:cubicBezTo>
                  <a:cubicBezTo>
                    <a:pt x="362" y="515"/>
                    <a:pt x="344" y="571"/>
                    <a:pt x="344" y="630"/>
                  </a:cubicBezTo>
                  <a:cubicBezTo>
                    <a:pt x="344" y="637"/>
                    <a:pt x="344" y="644"/>
                    <a:pt x="345" y="650"/>
                  </a:cubicBezTo>
                  <a:cubicBezTo>
                    <a:pt x="347" y="687"/>
                    <a:pt x="349" y="726"/>
                    <a:pt x="349" y="765"/>
                  </a:cubicBezTo>
                  <a:cubicBezTo>
                    <a:pt x="349" y="920"/>
                    <a:pt x="328" y="1077"/>
                    <a:pt x="295" y="1186"/>
                  </a:cubicBezTo>
                  <a:cubicBezTo>
                    <a:pt x="292" y="1194"/>
                    <a:pt x="284" y="1200"/>
                    <a:pt x="276" y="1200"/>
                  </a:cubicBezTo>
                  <a:close/>
                  <a:moveTo>
                    <a:pt x="935" y="691"/>
                  </a:moveTo>
                  <a:cubicBezTo>
                    <a:pt x="925" y="691"/>
                    <a:pt x="916" y="682"/>
                    <a:pt x="916" y="672"/>
                  </a:cubicBezTo>
                  <a:cubicBezTo>
                    <a:pt x="914" y="638"/>
                    <a:pt x="913" y="616"/>
                    <a:pt x="913" y="610"/>
                  </a:cubicBezTo>
                  <a:cubicBezTo>
                    <a:pt x="903" y="477"/>
                    <a:pt x="805" y="370"/>
                    <a:pt x="673" y="349"/>
                  </a:cubicBezTo>
                  <a:cubicBezTo>
                    <a:pt x="652" y="345"/>
                    <a:pt x="630" y="344"/>
                    <a:pt x="608" y="346"/>
                  </a:cubicBezTo>
                  <a:cubicBezTo>
                    <a:pt x="545" y="351"/>
                    <a:pt x="486" y="375"/>
                    <a:pt x="439" y="417"/>
                  </a:cubicBezTo>
                  <a:cubicBezTo>
                    <a:pt x="431" y="425"/>
                    <a:pt x="419" y="424"/>
                    <a:pt x="411" y="416"/>
                  </a:cubicBezTo>
                  <a:cubicBezTo>
                    <a:pt x="404" y="408"/>
                    <a:pt x="405" y="396"/>
                    <a:pt x="413" y="388"/>
                  </a:cubicBezTo>
                  <a:cubicBezTo>
                    <a:pt x="467" y="340"/>
                    <a:pt x="533" y="312"/>
                    <a:pt x="605" y="307"/>
                  </a:cubicBezTo>
                  <a:cubicBezTo>
                    <a:pt x="631" y="305"/>
                    <a:pt x="655" y="306"/>
                    <a:pt x="679" y="310"/>
                  </a:cubicBezTo>
                  <a:cubicBezTo>
                    <a:pt x="829" y="334"/>
                    <a:pt x="941" y="456"/>
                    <a:pt x="952" y="607"/>
                  </a:cubicBezTo>
                  <a:cubicBezTo>
                    <a:pt x="952" y="613"/>
                    <a:pt x="953" y="636"/>
                    <a:pt x="955" y="670"/>
                  </a:cubicBezTo>
                  <a:cubicBezTo>
                    <a:pt x="955" y="681"/>
                    <a:pt x="946" y="690"/>
                    <a:pt x="936" y="691"/>
                  </a:cubicBezTo>
                  <a:cubicBezTo>
                    <a:pt x="935" y="691"/>
                    <a:pt x="935" y="691"/>
                    <a:pt x="935" y="691"/>
                  </a:cubicBezTo>
                  <a:close/>
                  <a:moveTo>
                    <a:pt x="777" y="1289"/>
                  </a:moveTo>
                  <a:cubicBezTo>
                    <a:pt x="775" y="1289"/>
                    <a:pt x="773" y="1289"/>
                    <a:pt x="772" y="1288"/>
                  </a:cubicBezTo>
                  <a:cubicBezTo>
                    <a:pt x="761" y="1286"/>
                    <a:pt x="755" y="1275"/>
                    <a:pt x="758" y="1264"/>
                  </a:cubicBezTo>
                  <a:cubicBezTo>
                    <a:pt x="778" y="1189"/>
                    <a:pt x="793" y="1104"/>
                    <a:pt x="802" y="1012"/>
                  </a:cubicBezTo>
                  <a:cubicBezTo>
                    <a:pt x="805" y="986"/>
                    <a:pt x="807" y="958"/>
                    <a:pt x="809" y="930"/>
                  </a:cubicBezTo>
                  <a:cubicBezTo>
                    <a:pt x="810" y="920"/>
                    <a:pt x="820" y="912"/>
                    <a:pt x="830" y="912"/>
                  </a:cubicBezTo>
                  <a:cubicBezTo>
                    <a:pt x="841" y="913"/>
                    <a:pt x="849" y="922"/>
                    <a:pt x="848" y="933"/>
                  </a:cubicBezTo>
                  <a:cubicBezTo>
                    <a:pt x="846" y="961"/>
                    <a:pt x="844" y="989"/>
                    <a:pt x="841" y="1016"/>
                  </a:cubicBezTo>
                  <a:cubicBezTo>
                    <a:pt x="831" y="1110"/>
                    <a:pt x="816" y="1197"/>
                    <a:pt x="795" y="1274"/>
                  </a:cubicBezTo>
                  <a:cubicBezTo>
                    <a:pt x="793" y="1283"/>
                    <a:pt x="785" y="1289"/>
                    <a:pt x="777" y="1289"/>
                  </a:cubicBezTo>
                  <a:close/>
                  <a:moveTo>
                    <a:pt x="366" y="1249"/>
                  </a:moveTo>
                  <a:cubicBezTo>
                    <a:pt x="364" y="1249"/>
                    <a:pt x="362" y="1248"/>
                    <a:pt x="360" y="1248"/>
                  </a:cubicBezTo>
                  <a:cubicBezTo>
                    <a:pt x="350" y="1244"/>
                    <a:pt x="344" y="1233"/>
                    <a:pt x="348" y="1223"/>
                  </a:cubicBezTo>
                  <a:cubicBezTo>
                    <a:pt x="385" y="1115"/>
                    <a:pt x="408" y="957"/>
                    <a:pt x="410" y="790"/>
                  </a:cubicBezTo>
                  <a:cubicBezTo>
                    <a:pt x="411" y="779"/>
                    <a:pt x="419" y="771"/>
                    <a:pt x="430" y="771"/>
                  </a:cubicBezTo>
                  <a:cubicBezTo>
                    <a:pt x="441" y="771"/>
                    <a:pt x="450" y="780"/>
                    <a:pt x="449" y="791"/>
                  </a:cubicBezTo>
                  <a:cubicBezTo>
                    <a:pt x="447" y="962"/>
                    <a:pt x="423" y="1124"/>
                    <a:pt x="385" y="1236"/>
                  </a:cubicBezTo>
                  <a:cubicBezTo>
                    <a:pt x="382" y="1244"/>
                    <a:pt x="374" y="1249"/>
                    <a:pt x="366" y="1249"/>
                  </a:cubicBezTo>
                  <a:close/>
                  <a:moveTo>
                    <a:pt x="833" y="881"/>
                  </a:moveTo>
                  <a:cubicBezTo>
                    <a:pt x="832" y="881"/>
                    <a:pt x="832" y="881"/>
                    <a:pt x="832" y="881"/>
                  </a:cubicBezTo>
                  <a:cubicBezTo>
                    <a:pt x="821" y="881"/>
                    <a:pt x="813" y="872"/>
                    <a:pt x="813" y="861"/>
                  </a:cubicBezTo>
                  <a:cubicBezTo>
                    <a:pt x="815" y="825"/>
                    <a:pt x="815" y="789"/>
                    <a:pt x="815" y="754"/>
                  </a:cubicBezTo>
                  <a:cubicBezTo>
                    <a:pt x="815" y="673"/>
                    <a:pt x="812" y="619"/>
                    <a:pt x="811" y="617"/>
                  </a:cubicBezTo>
                  <a:cubicBezTo>
                    <a:pt x="807" y="556"/>
                    <a:pt x="773" y="501"/>
                    <a:pt x="720" y="471"/>
                  </a:cubicBezTo>
                  <a:cubicBezTo>
                    <a:pt x="711" y="466"/>
                    <a:pt x="707" y="454"/>
                    <a:pt x="713" y="444"/>
                  </a:cubicBezTo>
                  <a:cubicBezTo>
                    <a:pt x="718" y="435"/>
                    <a:pt x="730" y="432"/>
                    <a:pt x="739" y="437"/>
                  </a:cubicBezTo>
                  <a:cubicBezTo>
                    <a:pt x="804" y="474"/>
                    <a:pt x="845" y="540"/>
                    <a:pt x="850" y="614"/>
                  </a:cubicBezTo>
                  <a:cubicBezTo>
                    <a:pt x="851" y="616"/>
                    <a:pt x="854" y="671"/>
                    <a:pt x="854" y="754"/>
                  </a:cubicBezTo>
                  <a:cubicBezTo>
                    <a:pt x="854" y="790"/>
                    <a:pt x="854" y="827"/>
                    <a:pt x="852" y="862"/>
                  </a:cubicBezTo>
                  <a:cubicBezTo>
                    <a:pt x="852" y="873"/>
                    <a:pt x="843" y="881"/>
                    <a:pt x="833" y="881"/>
                  </a:cubicBezTo>
                  <a:close/>
                  <a:moveTo>
                    <a:pt x="430" y="740"/>
                  </a:moveTo>
                  <a:cubicBezTo>
                    <a:pt x="419" y="740"/>
                    <a:pt x="410" y="731"/>
                    <a:pt x="410" y="721"/>
                  </a:cubicBezTo>
                  <a:cubicBezTo>
                    <a:pt x="410" y="695"/>
                    <a:pt x="409" y="669"/>
                    <a:pt x="407" y="646"/>
                  </a:cubicBezTo>
                  <a:cubicBezTo>
                    <a:pt x="406" y="641"/>
                    <a:pt x="406" y="635"/>
                    <a:pt x="406" y="630"/>
                  </a:cubicBezTo>
                  <a:cubicBezTo>
                    <a:pt x="406" y="576"/>
                    <a:pt x="426" y="525"/>
                    <a:pt x="461" y="484"/>
                  </a:cubicBezTo>
                  <a:cubicBezTo>
                    <a:pt x="499" y="440"/>
                    <a:pt x="554" y="412"/>
                    <a:pt x="613" y="408"/>
                  </a:cubicBezTo>
                  <a:cubicBezTo>
                    <a:pt x="630" y="407"/>
                    <a:pt x="647" y="408"/>
                    <a:pt x="663" y="410"/>
                  </a:cubicBezTo>
                  <a:cubicBezTo>
                    <a:pt x="665" y="411"/>
                    <a:pt x="666" y="411"/>
                    <a:pt x="667" y="411"/>
                  </a:cubicBezTo>
                  <a:cubicBezTo>
                    <a:pt x="678" y="413"/>
                    <a:pt x="685" y="423"/>
                    <a:pt x="683" y="434"/>
                  </a:cubicBezTo>
                  <a:cubicBezTo>
                    <a:pt x="681" y="444"/>
                    <a:pt x="671" y="451"/>
                    <a:pt x="661" y="449"/>
                  </a:cubicBezTo>
                  <a:cubicBezTo>
                    <a:pt x="657" y="449"/>
                    <a:pt x="657" y="449"/>
                    <a:pt x="657" y="449"/>
                  </a:cubicBezTo>
                  <a:cubicBezTo>
                    <a:pt x="644" y="447"/>
                    <a:pt x="629" y="446"/>
                    <a:pt x="615" y="447"/>
                  </a:cubicBezTo>
                  <a:cubicBezTo>
                    <a:pt x="567" y="451"/>
                    <a:pt x="522" y="473"/>
                    <a:pt x="490" y="510"/>
                  </a:cubicBezTo>
                  <a:cubicBezTo>
                    <a:pt x="461" y="543"/>
                    <a:pt x="445" y="586"/>
                    <a:pt x="445" y="630"/>
                  </a:cubicBezTo>
                  <a:cubicBezTo>
                    <a:pt x="445" y="634"/>
                    <a:pt x="445" y="639"/>
                    <a:pt x="446" y="643"/>
                  </a:cubicBezTo>
                  <a:cubicBezTo>
                    <a:pt x="447" y="667"/>
                    <a:pt x="449" y="693"/>
                    <a:pt x="449" y="720"/>
                  </a:cubicBezTo>
                  <a:cubicBezTo>
                    <a:pt x="449" y="731"/>
                    <a:pt x="441" y="740"/>
                    <a:pt x="430" y="740"/>
                  </a:cubicBezTo>
                  <a:cubicBezTo>
                    <a:pt x="430" y="740"/>
                    <a:pt x="430" y="740"/>
                    <a:pt x="430" y="740"/>
                  </a:cubicBezTo>
                  <a:close/>
                  <a:moveTo>
                    <a:pt x="667" y="1304"/>
                  </a:moveTo>
                  <a:cubicBezTo>
                    <a:pt x="665" y="1304"/>
                    <a:pt x="663" y="1304"/>
                    <a:pt x="662" y="1303"/>
                  </a:cubicBezTo>
                  <a:cubicBezTo>
                    <a:pt x="651" y="1300"/>
                    <a:pt x="645" y="1289"/>
                    <a:pt x="649" y="1279"/>
                  </a:cubicBezTo>
                  <a:cubicBezTo>
                    <a:pt x="673" y="1199"/>
                    <a:pt x="690" y="1105"/>
                    <a:pt x="701" y="1001"/>
                  </a:cubicBezTo>
                  <a:cubicBezTo>
                    <a:pt x="707" y="945"/>
                    <a:pt x="711" y="886"/>
                    <a:pt x="713" y="826"/>
                  </a:cubicBezTo>
                  <a:cubicBezTo>
                    <a:pt x="713" y="815"/>
                    <a:pt x="722" y="806"/>
                    <a:pt x="733" y="807"/>
                  </a:cubicBezTo>
                  <a:cubicBezTo>
                    <a:pt x="744" y="807"/>
                    <a:pt x="752" y="816"/>
                    <a:pt x="752" y="827"/>
                  </a:cubicBezTo>
                  <a:cubicBezTo>
                    <a:pt x="750" y="888"/>
                    <a:pt x="746" y="948"/>
                    <a:pt x="740" y="1006"/>
                  </a:cubicBezTo>
                  <a:cubicBezTo>
                    <a:pt x="729" y="1112"/>
                    <a:pt x="711" y="1208"/>
                    <a:pt x="686" y="1290"/>
                  </a:cubicBezTo>
                  <a:cubicBezTo>
                    <a:pt x="683" y="1299"/>
                    <a:pt x="676" y="1304"/>
                    <a:pt x="667" y="1304"/>
                  </a:cubicBezTo>
                  <a:close/>
                  <a:moveTo>
                    <a:pt x="462" y="1283"/>
                  </a:moveTo>
                  <a:cubicBezTo>
                    <a:pt x="460" y="1283"/>
                    <a:pt x="457" y="1282"/>
                    <a:pt x="455" y="1281"/>
                  </a:cubicBezTo>
                  <a:cubicBezTo>
                    <a:pt x="445" y="1278"/>
                    <a:pt x="440" y="1267"/>
                    <a:pt x="443" y="1257"/>
                  </a:cubicBezTo>
                  <a:cubicBezTo>
                    <a:pt x="502" y="1088"/>
                    <a:pt x="511" y="875"/>
                    <a:pt x="512" y="763"/>
                  </a:cubicBezTo>
                  <a:cubicBezTo>
                    <a:pt x="512" y="752"/>
                    <a:pt x="520" y="743"/>
                    <a:pt x="531" y="743"/>
                  </a:cubicBezTo>
                  <a:cubicBezTo>
                    <a:pt x="531" y="743"/>
                    <a:pt x="531" y="743"/>
                    <a:pt x="531" y="743"/>
                  </a:cubicBezTo>
                  <a:cubicBezTo>
                    <a:pt x="542" y="743"/>
                    <a:pt x="551" y="752"/>
                    <a:pt x="551" y="763"/>
                  </a:cubicBezTo>
                  <a:cubicBezTo>
                    <a:pt x="550" y="877"/>
                    <a:pt x="541" y="1096"/>
                    <a:pt x="480" y="1269"/>
                  </a:cubicBezTo>
                  <a:cubicBezTo>
                    <a:pt x="477" y="1278"/>
                    <a:pt x="470" y="1283"/>
                    <a:pt x="462" y="1283"/>
                  </a:cubicBezTo>
                  <a:close/>
                  <a:moveTo>
                    <a:pt x="734" y="775"/>
                  </a:moveTo>
                  <a:cubicBezTo>
                    <a:pt x="723" y="775"/>
                    <a:pt x="714" y="767"/>
                    <a:pt x="714" y="756"/>
                  </a:cubicBezTo>
                  <a:cubicBezTo>
                    <a:pt x="714" y="754"/>
                    <a:pt x="714" y="754"/>
                    <a:pt x="714" y="754"/>
                  </a:cubicBezTo>
                  <a:cubicBezTo>
                    <a:pt x="714" y="685"/>
                    <a:pt x="711" y="637"/>
                    <a:pt x="710" y="624"/>
                  </a:cubicBezTo>
                  <a:cubicBezTo>
                    <a:pt x="707" y="580"/>
                    <a:pt x="668" y="545"/>
                    <a:pt x="623" y="548"/>
                  </a:cubicBezTo>
                  <a:cubicBezTo>
                    <a:pt x="580" y="551"/>
                    <a:pt x="547" y="587"/>
                    <a:pt x="547" y="630"/>
                  </a:cubicBezTo>
                  <a:cubicBezTo>
                    <a:pt x="547" y="632"/>
                    <a:pt x="547" y="634"/>
                    <a:pt x="547" y="636"/>
                  </a:cubicBezTo>
                  <a:cubicBezTo>
                    <a:pt x="548" y="653"/>
                    <a:pt x="549" y="672"/>
                    <a:pt x="550" y="692"/>
                  </a:cubicBezTo>
                  <a:cubicBezTo>
                    <a:pt x="550" y="703"/>
                    <a:pt x="542" y="712"/>
                    <a:pt x="531" y="712"/>
                  </a:cubicBezTo>
                  <a:cubicBezTo>
                    <a:pt x="520" y="712"/>
                    <a:pt x="511" y="704"/>
                    <a:pt x="511" y="693"/>
                  </a:cubicBezTo>
                  <a:cubicBezTo>
                    <a:pt x="510" y="673"/>
                    <a:pt x="509" y="655"/>
                    <a:pt x="508" y="639"/>
                  </a:cubicBezTo>
                  <a:cubicBezTo>
                    <a:pt x="508" y="636"/>
                    <a:pt x="508" y="633"/>
                    <a:pt x="508" y="630"/>
                  </a:cubicBezTo>
                  <a:cubicBezTo>
                    <a:pt x="508" y="567"/>
                    <a:pt x="557" y="514"/>
                    <a:pt x="620" y="509"/>
                  </a:cubicBezTo>
                  <a:cubicBezTo>
                    <a:pt x="687" y="505"/>
                    <a:pt x="744" y="556"/>
                    <a:pt x="749" y="621"/>
                  </a:cubicBezTo>
                  <a:cubicBezTo>
                    <a:pt x="750" y="635"/>
                    <a:pt x="753" y="684"/>
                    <a:pt x="753" y="754"/>
                  </a:cubicBezTo>
                  <a:cubicBezTo>
                    <a:pt x="753" y="756"/>
                    <a:pt x="753" y="756"/>
                    <a:pt x="753" y="756"/>
                  </a:cubicBezTo>
                  <a:cubicBezTo>
                    <a:pt x="753" y="767"/>
                    <a:pt x="744" y="775"/>
                    <a:pt x="734" y="775"/>
                  </a:cubicBezTo>
                  <a:close/>
                  <a:moveTo>
                    <a:pt x="580" y="1288"/>
                  </a:moveTo>
                  <a:cubicBezTo>
                    <a:pt x="639" y="1110"/>
                    <a:pt x="652" y="899"/>
                    <a:pt x="652" y="754"/>
                  </a:cubicBezTo>
                  <a:cubicBezTo>
                    <a:pt x="652" y="679"/>
                    <a:pt x="648" y="631"/>
                    <a:pt x="648" y="629"/>
                  </a:cubicBezTo>
                  <a:cubicBezTo>
                    <a:pt x="647" y="618"/>
                    <a:pt x="638" y="610"/>
                    <a:pt x="627" y="611"/>
                  </a:cubicBezTo>
                  <a:cubicBezTo>
                    <a:pt x="616" y="611"/>
                    <a:pt x="608" y="621"/>
                    <a:pt x="609" y="631"/>
                  </a:cubicBezTo>
                  <a:cubicBezTo>
                    <a:pt x="609" y="632"/>
                    <a:pt x="613" y="680"/>
                    <a:pt x="613" y="754"/>
                  </a:cubicBezTo>
                  <a:cubicBezTo>
                    <a:pt x="613" y="896"/>
                    <a:pt x="601" y="1102"/>
                    <a:pt x="543" y="1276"/>
                  </a:cubicBezTo>
                  <a:cubicBezTo>
                    <a:pt x="540" y="1286"/>
                    <a:pt x="545" y="1297"/>
                    <a:pt x="556" y="1300"/>
                  </a:cubicBezTo>
                  <a:cubicBezTo>
                    <a:pt x="558" y="1301"/>
                    <a:pt x="560" y="1301"/>
                    <a:pt x="562" y="1301"/>
                  </a:cubicBezTo>
                  <a:cubicBezTo>
                    <a:pt x="570" y="1301"/>
                    <a:pt x="578" y="1296"/>
                    <a:pt x="580" y="12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5867C7-4A64-4336-9497-C933D58B55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3082924"/>
            <a:ext cx="7435850" cy="54535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2806A78-5F77-476E-A66B-78A0691660DF}"/>
              </a:ext>
            </a:extLst>
          </p:cNvPr>
          <p:cNvSpPr txBox="1"/>
          <p:nvPr/>
        </p:nvSpPr>
        <p:spPr>
          <a:xfrm>
            <a:off x="1121216" y="1564830"/>
            <a:ext cx="11070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32941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To design and implement a robot that can autonomously navigate, avoid obstacles, and park itself.</a:t>
            </a:r>
            <a:endParaRPr lang="ru-RU" sz="3200" dirty="0">
              <a:solidFill>
                <a:srgbClr val="032941"/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6015B9-D36F-499F-A78E-EF175C20B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33" y="523241"/>
            <a:ext cx="28629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54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Objective</a:t>
            </a:r>
            <a:endParaRPr kumimoji="0" lang="ru-UA" altLang="ru-UA" sz="54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TheSans" panose="020B0803040302020203" pitchFamily="34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7AF806-C0E4-10F6-C0C4-8960948444F6}"/>
              </a:ext>
            </a:extLst>
          </p:cNvPr>
          <p:cNvGrpSpPr/>
          <p:nvPr/>
        </p:nvGrpSpPr>
        <p:grpSpPr>
          <a:xfrm>
            <a:off x="12627980" y="358816"/>
            <a:ext cx="600258" cy="1990844"/>
            <a:chOff x="12627980" y="358816"/>
            <a:chExt cx="600258" cy="19908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17180B-EB07-23CC-5E10-1A5481E51CF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D89643-60C0-A31D-C9B9-FFEC0D00390B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93D74C-046C-FE72-98EC-7F9BE8648F99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91BE5F-7F27-8250-C786-7D5F046CCDB7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4A06C62-9739-4BF5-9EC9-0CE42565B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32" y="3138618"/>
            <a:ext cx="61031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ru-UA" sz="4800" b="1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Modes of Operation</a:t>
            </a:r>
            <a:endParaRPr kumimoji="0" lang="ru-UA" altLang="ru-UA" sz="4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TheSans" panose="020B0803040302020203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8DF2A-3BCB-A20E-281F-703017323694}"/>
              </a:ext>
            </a:extLst>
          </p:cNvPr>
          <p:cNvSpPr txBox="1"/>
          <p:nvPr/>
        </p:nvSpPr>
        <p:spPr>
          <a:xfrm>
            <a:off x="1121216" y="4327415"/>
            <a:ext cx="5697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Obstacle Avoidance Mode</a:t>
            </a:r>
            <a:endParaRPr lang="ru-RU" sz="3200" dirty="0">
              <a:solidFill>
                <a:srgbClr val="032941"/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1923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239901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B73F404D-6A53-E869-F0C8-24F8AD93335B}"/>
              </a:ext>
            </a:extLst>
          </p:cNvPr>
          <p:cNvSpPr>
            <a:spLocks/>
          </p:cNvSpPr>
          <p:nvPr/>
        </p:nvSpPr>
        <p:spPr bwMode="auto">
          <a:xfrm rot="8074088">
            <a:off x="1435307" y="244703"/>
            <a:ext cx="11617910" cy="8893078"/>
          </a:xfrm>
          <a:custGeom>
            <a:avLst/>
            <a:gdLst>
              <a:gd name="T0" fmla="*/ 221 w 582"/>
              <a:gd name="T1" fmla="*/ 443 h 443"/>
              <a:gd name="T2" fmla="*/ 190 w 582"/>
              <a:gd name="T3" fmla="*/ 437 h 443"/>
              <a:gd name="T4" fmla="*/ 163 w 582"/>
              <a:gd name="T5" fmla="*/ 419 h 443"/>
              <a:gd name="T6" fmla="*/ 24 w 582"/>
              <a:gd name="T7" fmla="*/ 280 h 443"/>
              <a:gd name="T8" fmla="*/ 6 w 582"/>
              <a:gd name="T9" fmla="*/ 253 h 443"/>
              <a:gd name="T10" fmla="*/ 0 w 582"/>
              <a:gd name="T11" fmla="*/ 222 h 443"/>
              <a:gd name="T12" fmla="*/ 6 w 582"/>
              <a:gd name="T13" fmla="*/ 191 h 443"/>
              <a:gd name="T14" fmla="*/ 24 w 582"/>
              <a:gd name="T15" fmla="*/ 165 h 443"/>
              <a:gd name="T16" fmla="*/ 163 w 582"/>
              <a:gd name="T17" fmla="*/ 25 h 443"/>
              <a:gd name="T18" fmla="*/ 190 w 582"/>
              <a:gd name="T19" fmla="*/ 8 h 443"/>
              <a:gd name="T20" fmla="*/ 252 w 582"/>
              <a:gd name="T21" fmla="*/ 8 h 443"/>
              <a:gd name="T22" fmla="*/ 279 w 582"/>
              <a:gd name="T23" fmla="*/ 25 h 443"/>
              <a:gd name="T24" fmla="*/ 345 w 582"/>
              <a:gd name="T25" fmla="*/ 91 h 443"/>
              <a:gd name="T26" fmla="*/ 395 w 582"/>
              <a:gd name="T27" fmla="*/ 41 h 443"/>
              <a:gd name="T28" fmla="*/ 402 w 582"/>
              <a:gd name="T29" fmla="*/ 41 h 443"/>
              <a:gd name="T30" fmla="*/ 472 w 582"/>
              <a:gd name="T31" fmla="*/ 110 h 443"/>
              <a:gd name="T32" fmla="*/ 496 w 582"/>
              <a:gd name="T33" fmla="*/ 126 h 443"/>
              <a:gd name="T34" fmla="*/ 549 w 582"/>
              <a:gd name="T35" fmla="*/ 126 h 443"/>
              <a:gd name="T36" fmla="*/ 572 w 582"/>
              <a:gd name="T37" fmla="*/ 110 h 443"/>
              <a:gd name="T38" fmla="*/ 580 w 582"/>
              <a:gd name="T39" fmla="*/ 110 h 443"/>
              <a:gd name="T40" fmla="*/ 580 w 582"/>
              <a:gd name="T41" fmla="*/ 118 h 443"/>
              <a:gd name="T42" fmla="*/ 553 w 582"/>
              <a:gd name="T43" fmla="*/ 136 h 443"/>
              <a:gd name="T44" fmla="*/ 492 w 582"/>
              <a:gd name="T45" fmla="*/ 136 h 443"/>
              <a:gd name="T46" fmla="*/ 465 w 582"/>
              <a:gd name="T47" fmla="*/ 118 h 443"/>
              <a:gd name="T48" fmla="*/ 399 w 582"/>
              <a:gd name="T49" fmla="*/ 52 h 443"/>
              <a:gd name="T50" fmla="*/ 348 w 582"/>
              <a:gd name="T51" fmla="*/ 102 h 443"/>
              <a:gd name="T52" fmla="*/ 341 w 582"/>
              <a:gd name="T53" fmla="*/ 102 h 443"/>
              <a:gd name="T54" fmla="*/ 271 w 582"/>
              <a:gd name="T55" fmla="*/ 33 h 443"/>
              <a:gd name="T56" fmla="*/ 248 w 582"/>
              <a:gd name="T57" fmla="*/ 17 h 443"/>
              <a:gd name="T58" fmla="*/ 194 w 582"/>
              <a:gd name="T59" fmla="*/ 17 h 443"/>
              <a:gd name="T60" fmla="*/ 171 w 582"/>
              <a:gd name="T61" fmla="*/ 33 h 443"/>
              <a:gd name="T62" fmla="*/ 32 w 582"/>
              <a:gd name="T63" fmla="*/ 172 h 443"/>
              <a:gd name="T64" fmla="*/ 16 w 582"/>
              <a:gd name="T65" fmla="*/ 195 h 443"/>
              <a:gd name="T66" fmla="*/ 11 w 582"/>
              <a:gd name="T67" fmla="*/ 222 h 443"/>
              <a:gd name="T68" fmla="*/ 16 w 582"/>
              <a:gd name="T69" fmla="*/ 249 h 443"/>
              <a:gd name="T70" fmla="*/ 32 w 582"/>
              <a:gd name="T71" fmla="*/ 272 h 443"/>
              <a:gd name="T72" fmla="*/ 171 w 582"/>
              <a:gd name="T73" fmla="*/ 411 h 443"/>
              <a:gd name="T74" fmla="*/ 194 w 582"/>
              <a:gd name="T75" fmla="*/ 427 h 443"/>
              <a:gd name="T76" fmla="*/ 248 w 582"/>
              <a:gd name="T77" fmla="*/ 427 h 443"/>
              <a:gd name="T78" fmla="*/ 271 w 582"/>
              <a:gd name="T79" fmla="*/ 411 h 443"/>
              <a:gd name="T80" fmla="*/ 279 w 582"/>
              <a:gd name="T81" fmla="*/ 411 h 443"/>
              <a:gd name="T82" fmla="*/ 279 w 582"/>
              <a:gd name="T83" fmla="*/ 419 h 443"/>
              <a:gd name="T84" fmla="*/ 252 w 582"/>
              <a:gd name="T85" fmla="*/ 437 h 443"/>
              <a:gd name="T86" fmla="*/ 221 w 582"/>
              <a:gd name="T87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2" h="443">
                <a:moveTo>
                  <a:pt x="221" y="443"/>
                </a:moveTo>
                <a:cubicBezTo>
                  <a:pt x="211" y="443"/>
                  <a:pt x="200" y="441"/>
                  <a:pt x="190" y="437"/>
                </a:cubicBezTo>
                <a:cubicBezTo>
                  <a:pt x="180" y="433"/>
                  <a:pt x="171" y="427"/>
                  <a:pt x="163" y="419"/>
                </a:cubicBezTo>
                <a:cubicBezTo>
                  <a:pt x="24" y="280"/>
                  <a:pt x="24" y="280"/>
                  <a:pt x="24" y="280"/>
                </a:cubicBezTo>
                <a:cubicBezTo>
                  <a:pt x="17" y="272"/>
                  <a:pt x="11" y="263"/>
                  <a:pt x="6" y="253"/>
                </a:cubicBezTo>
                <a:cubicBezTo>
                  <a:pt x="3" y="243"/>
                  <a:pt x="0" y="233"/>
                  <a:pt x="0" y="222"/>
                </a:cubicBezTo>
                <a:cubicBezTo>
                  <a:pt x="0" y="212"/>
                  <a:pt x="3" y="201"/>
                  <a:pt x="6" y="191"/>
                </a:cubicBezTo>
                <a:cubicBezTo>
                  <a:pt x="11" y="181"/>
                  <a:pt x="17" y="172"/>
                  <a:pt x="24" y="165"/>
                </a:cubicBezTo>
                <a:cubicBezTo>
                  <a:pt x="163" y="25"/>
                  <a:pt x="163" y="25"/>
                  <a:pt x="163" y="25"/>
                </a:cubicBezTo>
                <a:cubicBezTo>
                  <a:pt x="171" y="18"/>
                  <a:pt x="180" y="12"/>
                  <a:pt x="190" y="8"/>
                </a:cubicBezTo>
                <a:cubicBezTo>
                  <a:pt x="210" y="0"/>
                  <a:pt x="232" y="0"/>
                  <a:pt x="252" y="8"/>
                </a:cubicBezTo>
                <a:cubicBezTo>
                  <a:pt x="262" y="12"/>
                  <a:pt x="271" y="18"/>
                  <a:pt x="279" y="25"/>
                </a:cubicBezTo>
                <a:cubicBezTo>
                  <a:pt x="345" y="91"/>
                  <a:pt x="345" y="91"/>
                  <a:pt x="345" y="91"/>
                </a:cubicBezTo>
                <a:cubicBezTo>
                  <a:pt x="395" y="41"/>
                  <a:pt x="395" y="41"/>
                  <a:pt x="395" y="41"/>
                </a:cubicBezTo>
                <a:cubicBezTo>
                  <a:pt x="397" y="39"/>
                  <a:pt x="400" y="39"/>
                  <a:pt x="402" y="41"/>
                </a:cubicBezTo>
                <a:cubicBezTo>
                  <a:pt x="472" y="110"/>
                  <a:pt x="472" y="110"/>
                  <a:pt x="472" y="110"/>
                </a:cubicBezTo>
                <a:cubicBezTo>
                  <a:pt x="479" y="117"/>
                  <a:pt x="487" y="122"/>
                  <a:pt x="496" y="126"/>
                </a:cubicBezTo>
                <a:cubicBezTo>
                  <a:pt x="513" y="133"/>
                  <a:pt x="532" y="133"/>
                  <a:pt x="549" y="126"/>
                </a:cubicBezTo>
                <a:cubicBezTo>
                  <a:pt x="558" y="122"/>
                  <a:pt x="566" y="117"/>
                  <a:pt x="572" y="110"/>
                </a:cubicBezTo>
                <a:cubicBezTo>
                  <a:pt x="575" y="108"/>
                  <a:pt x="578" y="108"/>
                  <a:pt x="580" y="110"/>
                </a:cubicBezTo>
                <a:cubicBezTo>
                  <a:pt x="582" y="112"/>
                  <a:pt x="582" y="116"/>
                  <a:pt x="580" y="118"/>
                </a:cubicBezTo>
                <a:cubicBezTo>
                  <a:pt x="572" y="125"/>
                  <a:pt x="563" y="132"/>
                  <a:pt x="553" y="136"/>
                </a:cubicBezTo>
                <a:cubicBezTo>
                  <a:pt x="533" y="144"/>
                  <a:pt x="511" y="144"/>
                  <a:pt x="492" y="136"/>
                </a:cubicBezTo>
                <a:cubicBezTo>
                  <a:pt x="481" y="132"/>
                  <a:pt x="472" y="125"/>
                  <a:pt x="465" y="118"/>
                </a:cubicBezTo>
                <a:cubicBezTo>
                  <a:pt x="399" y="52"/>
                  <a:pt x="399" y="52"/>
                  <a:pt x="399" y="52"/>
                </a:cubicBezTo>
                <a:cubicBezTo>
                  <a:pt x="348" y="102"/>
                  <a:pt x="348" y="102"/>
                  <a:pt x="348" y="102"/>
                </a:cubicBezTo>
                <a:cubicBezTo>
                  <a:pt x="346" y="104"/>
                  <a:pt x="343" y="104"/>
                  <a:pt x="341" y="102"/>
                </a:cubicBezTo>
                <a:cubicBezTo>
                  <a:pt x="271" y="33"/>
                  <a:pt x="271" y="33"/>
                  <a:pt x="271" y="33"/>
                </a:cubicBezTo>
                <a:cubicBezTo>
                  <a:pt x="265" y="26"/>
                  <a:pt x="257" y="21"/>
                  <a:pt x="248" y="17"/>
                </a:cubicBezTo>
                <a:cubicBezTo>
                  <a:pt x="231" y="10"/>
                  <a:pt x="211" y="10"/>
                  <a:pt x="194" y="17"/>
                </a:cubicBezTo>
                <a:cubicBezTo>
                  <a:pt x="186" y="21"/>
                  <a:pt x="178" y="26"/>
                  <a:pt x="171" y="33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25" y="179"/>
                  <a:pt x="20" y="187"/>
                  <a:pt x="16" y="195"/>
                </a:cubicBezTo>
                <a:cubicBezTo>
                  <a:pt x="13" y="204"/>
                  <a:pt x="11" y="213"/>
                  <a:pt x="11" y="222"/>
                </a:cubicBezTo>
                <a:cubicBezTo>
                  <a:pt x="11" y="231"/>
                  <a:pt x="13" y="240"/>
                  <a:pt x="16" y="249"/>
                </a:cubicBezTo>
                <a:cubicBezTo>
                  <a:pt x="20" y="258"/>
                  <a:pt x="25" y="266"/>
                  <a:pt x="32" y="272"/>
                </a:cubicBezTo>
                <a:cubicBezTo>
                  <a:pt x="171" y="411"/>
                  <a:pt x="171" y="411"/>
                  <a:pt x="171" y="411"/>
                </a:cubicBezTo>
                <a:cubicBezTo>
                  <a:pt x="178" y="418"/>
                  <a:pt x="186" y="424"/>
                  <a:pt x="194" y="427"/>
                </a:cubicBezTo>
                <a:cubicBezTo>
                  <a:pt x="211" y="434"/>
                  <a:pt x="231" y="434"/>
                  <a:pt x="248" y="427"/>
                </a:cubicBezTo>
                <a:cubicBezTo>
                  <a:pt x="257" y="424"/>
                  <a:pt x="265" y="418"/>
                  <a:pt x="271" y="411"/>
                </a:cubicBezTo>
                <a:cubicBezTo>
                  <a:pt x="273" y="409"/>
                  <a:pt x="277" y="409"/>
                  <a:pt x="279" y="411"/>
                </a:cubicBezTo>
                <a:cubicBezTo>
                  <a:pt x="281" y="414"/>
                  <a:pt x="281" y="417"/>
                  <a:pt x="279" y="419"/>
                </a:cubicBezTo>
                <a:cubicBezTo>
                  <a:pt x="271" y="427"/>
                  <a:pt x="262" y="433"/>
                  <a:pt x="252" y="437"/>
                </a:cubicBezTo>
                <a:cubicBezTo>
                  <a:pt x="242" y="441"/>
                  <a:pt x="232" y="443"/>
                  <a:pt x="221" y="443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609FF15-D4BB-1831-62CC-E89AF6F9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6540" y="830464"/>
            <a:ext cx="6557010" cy="336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A0F9DE-A42E-41DB-CB60-F8C658A50D7E}"/>
              </a:ext>
            </a:extLst>
          </p:cNvPr>
          <p:cNvSpPr txBox="1"/>
          <p:nvPr/>
        </p:nvSpPr>
        <p:spPr>
          <a:xfrm>
            <a:off x="13862666" y="1958264"/>
            <a:ext cx="4126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FlowChart</a:t>
            </a:r>
            <a:endParaRPr lang="en-US" sz="6600" dirty="0">
              <a:solidFill>
                <a:srgbClr val="032940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293C3-232D-389B-E0A6-73FB6E164173}"/>
              </a:ext>
            </a:extLst>
          </p:cNvPr>
          <p:cNvSpPr txBox="1"/>
          <p:nvPr/>
        </p:nvSpPr>
        <p:spPr>
          <a:xfrm>
            <a:off x="5223013" y="1166842"/>
            <a:ext cx="62601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The primary algorithms used in the code can be summarized as: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Obstacle Detection and Avoidance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Continuously checks for obstacles and makes decisions to avoid collisions.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Distance Measurement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Uses the ultrasonic sensor to measure distances and determines if there is an obstacle.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Movement Control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Gradual Speed Increase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Gradually increases the motor speed to the desired level.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Directional Turning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Controls the direction of the car by turning right or left.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Servo Positioning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Positions the servo to look right or left and measure distances to aid in decision-making.</a:t>
            </a:r>
          </a:p>
          <a:p>
            <a:pPr algn="l"/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These algorithms work together to enable the car to navigate its environment autonomously, avoiding obstacles and making decisions to move in the safest direction.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9E09B-935F-A5E4-C98C-65BCCDD7CF3E}"/>
              </a:ext>
            </a:extLst>
          </p:cNvPr>
          <p:cNvSpPr txBox="1"/>
          <p:nvPr/>
        </p:nvSpPr>
        <p:spPr>
          <a:xfrm>
            <a:off x="708864" y="3428999"/>
            <a:ext cx="41913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Code Implementation summary</a:t>
            </a:r>
          </a:p>
        </p:txBody>
      </p:sp>
      <p:pic>
        <p:nvPicPr>
          <p:cNvPr id="9" name="WhatsApp Video 2024-05-20 at 15.50.19_4a14c260">
            <a:hlinkClick r:id="" action="ppaction://media"/>
            <a:extLst>
              <a:ext uri="{FF2B5EF4-FFF2-40B4-BE49-F238E27FC236}">
                <a16:creationId xmlns:a16="http://schemas.microsoft.com/office/drawing/2014/main" id="{B62AD72C-A4A0-E90D-C425-FC5D3B563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6451" y="7915727"/>
            <a:ext cx="3199098" cy="3718556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ABBAF4-9CA2-0620-53D4-B94F90876F9E}"/>
              </a:ext>
            </a:extLst>
          </p:cNvPr>
          <p:cNvSpPr/>
          <p:nvPr/>
        </p:nvSpPr>
        <p:spPr>
          <a:xfrm flipH="1">
            <a:off x="4632247" y="-5722697"/>
            <a:ext cx="2915529" cy="3596641"/>
          </a:xfrm>
          <a:prstGeom prst="roundRect">
            <a:avLst/>
          </a:prstGeom>
          <a:solidFill>
            <a:schemeClr val="bg1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7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7561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239901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B73F404D-6A53-E869-F0C8-24F8AD93335B}"/>
              </a:ext>
            </a:extLst>
          </p:cNvPr>
          <p:cNvSpPr>
            <a:spLocks/>
          </p:cNvSpPr>
          <p:nvPr/>
        </p:nvSpPr>
        <p:spPr bwMode="auto">
          <a:xfrm rot="8074088">
            <a:off x="10993416" y="-1017540"/>
            <a:ext cx="11617910" cy="8893078"/>
          </a:xfrm>
          <a:custGeom>
            <a:avLst/>
            <a:gdLst>
              <a:gd name="T0" fmla="*/ 221 w 582"/>
              <a:gd name="T1" fmla="*/ 443 h 443"/>
              <a:gd name="T2" fmla="*/ 190 w 582"/>
              <a:gd name="T3" fmla="*/ 437 h 443"/>
              <a:gd name="T4" fmla="*/ 163 w 582"/>
              <a:gd name="T5" fmla="*/ 419 h 443"/>
              <a:gd name="T6" fmla="*/ 24 w 582"/>
              <a:gd name="T7" fmla="*/ 280 h 443"/>
              <a:gd name="T8" fmla="*/ 6 w 582"/>
              <a:gd name="T9" fmla="*/ 253 h 443"/>
              <a:gd name="T10" fmla="*/ 0 w 582"/>
              <a:gd name="T11" fmla="*/ 222 h 443"/>
              <a:gd name="T12" fmla="*/ 6 w 582"/>
              <a:gd name="T13" fmla="*/ 191 h 443"/>
              <a:gd name="T14" fmla="*/ 24 w 582"/>
              <a:gd name="T15" fmla="*/ 165 h 443"/>
              <a:gd name="T16" fmla="*/ 163 w 582"/>
              <a:gd name="T17" fmla="*/ 25 h 443"/>
              <a:gd name="T18" fmla="*/ 190 w 582"/>
              <a:gd name="T19" fmla="*/ 8 h 443"/>
              <a:gd name="T20" fmla="*/ 252 w 582"/>
              <a:gd name="T21" fmla="*/ 8 h 443"/>
              <a:gd name="T22" fmla="*/ 279 w 582"/>
              <a:gd name="T23" fmla="*/ 25 h 443"/>
              <a:gd name="T24" fmla="*/ 345 w 582"/>
              <a:gd name="T25" fmla="*/ 91 h 443"/>
              <a:gd name="T26" fmla="*/ 395 w 582"/>
              <a:gd name="T27" fmla="*/ 41 h 443"/>
              <a:gd name="T28" fmla="*/ 402 w 582"/>
              <a:gd name="T29" fmla="*/ 41 h 443"/>
              <a:gd name="T30" fmla="*/ 472 w 582"/>
              <a:gd name="T31" fmla="*/ 110 h 443"/>
              <a:gd name="T32" fmla="*/ 496 w 582"/>
              <a:gd name="T33" fmla="*/ 126 h 443"/>
              <a:gd name="T34" fmla="*/ 549 w 582"/>
              <a:gd name="T35" fmla="*/ 126 h 443"/>
              <a:gd name="T36" fmla="*/ 572 w 582"/>
              <a:gd name="T37" fmla="*/ 110 h 443"/>
              <a:gd name="T38" fmla="*/ 580 w 582"/>
              <a:gd name="T39" fmla="*/ 110 h 443"/>
              <a:gd name="T40" fmla="*/ 580 w 582"/>
              <a:gd name="T41" fmla="*/ 118 h 443"/>
              <a:gd name="T42" fmla="*/ 553 w 582"/>
              <a:gd name="T43" fmla="*/ 136 h 443"/>
              <a:gd name="T44" fmla="*/ 492 w 582"/>
              <a:gd name="T45" fmla="*/ 136 h 443"/>
              <a:gd name="T46" fmla="*/ 465 w 582"/>
              <a:gd name="T47" fmla="*/ 118 h 443"/>
              <a:gd name="T48" fmla="*/ 399 w 582"/>
              <a:gd name="T49" fmla="*/ 52 h 443"/>
              <a:gd name="T50" fmla="*/ 348 w 582"/>
              <a:gd name="T51" fmla="*/ 102 h 443"/>
              <a:gd name="T52" fmla="*/ 341 w 582"/>
              <a:gd name="T53" fmla="*/ 102 h 443"/>
              <a:gd name="T54" fmla="*/ 271 w 582"/>
              <a:gd name="T55" fmla="*/ 33 h 443"/>
              <a:gd name="T56" fmla="*/ 248 w 582"/>
              <a:gd name="T57" fmla="*/ 17 h 443"/>
              <a:gd name="T58" fmla="*/ 194 w 582"/>
              <a:gd name="T59" fmla="*/ 17 h 443"/>
              <a:gd name="T60" fmla="*/ 171 w 582"/>
              <a:gd name="T61" fmla="*/ 33 h 443"/>
              <a:gd name="T62" fmla="*/ 32 w 582"/>
              <a:gd name="T63" fmla="*/ 172 h 443"/>
              <a:gd name="T64" fmla="*/ 16 w 582"/>
              <a:gd name="T65" fmla="*/ 195 h 443"/>
              <a:gd name="T66" fmla="*/ 11 w 582"/>
              <a:gd name="T67" fmla="*/ 222 h 443"/>
              <a:gd name="T68" fmla="*/ 16 w 582"/>
              <a:gd name="T69" fmla="*/ 249 h 443"/>
              <a:gd name="T70" fmla="*/ 32 w 582"/>
              <a:gd name="T71" fmla="*/ 272 h 443"/>
              <a:gd name="T72" fmla="*/ 171 w 582"/>
              <a:gd name="T73" fmla="*/ 411 h 443"/>
              <a:gd name="T74" fmla="*/ 194 w 582"/>
              <a:gd name="T75" fmla="*/ 427 h 443"/>
              <a:gd name="T76" fmla="*/ 248 w 582"/>
              <a:gd name="T77" fmla="*/ 427 h 443"/>
              <a:gd name="T78" fmla="*/ 271 w 582"/>
              <a:gd name="T79" fmla="*/ 411 h 443"/>
              <a:gd name="T80" fmla="*/ 279 w 582"/>
              <a:gd name="T81" fmla="*/ 411 h 443"/>
              <a:gd name="T82" fmla="*/ 279 w 582"/>
              <a:gd name="T83" fmla="*/ 419 h 443"/>
              <a:gd name="T84" fmla="*/ 252 w 582"/>
              <a:gd name="T85" fmla="*/ 437 h 443"/>
              <a:gd name="T86" fmla="*/ 221 w 582"/>
              <a:gd name="T87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2" h="443">
                <a:moveTo>
                  <a:pt x="221" y="443"/>
                </a:moveTo>
                <a:cubicBezTo>
                  <a:pt x="211" y="443"/>
                  <a:pt x="200" y="441"/>
                  <a:pt x="190" y="437"/>
                </a:cubicBezTo>
                <a:cubicBezTo>
                  <a:pt x="180" y="433"/>
                  <a:pt x="171" y="427"/>
                  <a:pt x="163" y="419"/>
                </a:cubicBezTo>
                <a:cubicBezTo>
                  <a:pt x="24" y="280"/>
                  <a:pt x="24" y="280"/>
                  <a:pt x="24" y="280"/>
                </a:cubicBezTo>
                <a:cubicBezTo>
                  <a:pt x="17" y="272"/>
                  <a:pt x="11" y="263"/>
                  <a:pt x="6" y="253"/>
                </a:cubicBezTo>
                <a:cubicBezTo>
                  <a:pt x="3" y="243"/>
                  <a:pt x="0" y="233"/>
                  <a:pt x="0" y="222"/>
                </a:cubicBezTo>
                <a:cubicBezTo>
                  <a:pt x="0" y="212"/>
                  <a:pt x="3" y="201"/>
                  <a:pt x="6" y="191"/>
                </a:cubicBezTo>
                <a:cubicBezTo>
                  <a:pt x="11" y="181"/>
                  <a:pt x="17" y="172"/>
                  <a:pt x="24" y="165"/>
                </a:cubicBezTo>
                <a:cubicBezTo>
                  <a:pt x="163" y="25"/>
                  <a:pt x="163" y="25"/>
                  <a:pt x="163" y="25"/>
                </a:cubicBezTo>
                <a:cubicBezTo>
                  <a:pt x="171" y="18"/>
                  <a:pt x="180" y="12"/>
                  <a:pt x="190" y="8"/>
                </a:cubicBezTo>
                <a:cubicBezTo>
                  <a:pt x="210" y="0"/>
                  <a:pt x="232" y="0"/>
                  <a:pt x="252" y="8"/>
                </a:cubicBezTo>
                <a:cubicBezTo>
                  <a:pt x="262" y="12"/>
                  <a:pt x="271" y="18"/>
                  <a:pt x="279" y="25"/>
                </a:cubicBezTo>
                <a:cubicBezTo>
                  <a:pt x="345" y="91"/>
                  <a:pt x="345" y="91"/>
                  <a:pt x="345" y="91"/>
                </a:cubicBezTo>
                <a:cubicBezTo>
                  <a:pt x="395" y="41"/>
                  <a:pt x="395" y="41"/>
                  <a:pt x="395" y="41"/>
                </a:cubicBezTo>
                <a:cubicBezTo>
                  <a:pt x="397" y="39"/>
                  <a:pt x="400" y="39"/>
                  <a:pt x="402" y="41"/>
                </a:cubicBezTo>
                <a:cubicBezTo>
                  <a:pt x="472" y="110"/>
                  <a:pt x="472" y="110"/>
                  <a:pt x="472" y="110"/>
                </a:cubicBezTo>
                <a:cubicBezTo>
                  <a:pt x="479" y="117"/>
                  <a:pt x="487" y="122"/>
                  <a:pt x="496" y="126"/>
                </a:cubicBezTo>
                <a:cubicBezTo>
                  <a:pt x="513" y="133"/>
                  <a:pt x="532" y="133"/>
                  <a:pt x="549" y="126"/>
                </a:cubicBezTo>
                <a:cubicBezTo>
                  <a:pt x="558" y="122"/>
                  <a:pt x="566" y="117"/>
                  <a:pt x="572" y="110"/>
                </a:cubicBezTo>
                <a:cubicBezTo>
                  <a:pt x="575" y="108"/>
                  <a:pt x="578" y="108"/>
                  <a:pt x="580" y="110"/>
                </a:cubicBezTo>
                <a:cubicBezTo>
                  <a:pt x="582" y="112"/>
                  <a:pt x="582" y="116"/>
                  <a:pt x="580" y="118"/>
                </a:cubicBezTo>
                <a:cubicBezTo>
                  <a:pt x="572" y="125"/>
                  <a:pt x="563" y="132"/>
                  <a:pt x="553" y="136"/>
                </a:cubicBezTo>
                <a:cubicBezTo>
                  <a:pt x="533" y="144"/>
                  <a:pt x="511" y="144"/>
                  <a:pt x="492" y="136"/>
                </a:cubicBezTo>
                <a:cubicBezTo>
                  <a:pt x="481" y="132"/>
                  <a:pt x="472" y="125"/>
                  <a:pt x="465" y="118"/>
                </a:cubicBezTo>
                <a:cubicBezTo>
                  <a:pt x="399" y="52"/>
                  <a:pt x="399" y="52"/>
                  <a:pt x="399" y="52"/>
                </a:cubicBezTo>
                <a:cubicBezTo>
                  <a:pt x="348" y="102"/>
                  <a:pt x="348" y="102"/>
                  <a:pt x="348" y="102"/>
                </a:cubicBezTo>
                <a:cubicBezTo>
                  <a:pt x="346" y="104"/>
                  <a:pt x="343" y="104"/>
                  <a:pt x="341" y="102"/>
                </a:cubicBezTo>
                <a:cubicBezTo>
                  <a:pt x="271" y="33"/>
                  <a:pt x="271" y="33"/>
                  <a:pt x="271" y="33"/>
                </a:cubicBezTo>
                <a:cubicBezTo>
                  <a:pt x="265" y="26"/>
                  <a:pt x="257" y="21"/>
                  <a:pt x="248" y="17"/>
                </a:cubicBezTo>
                <a:cubicBezTo>
                  <a:pt x="231" y="10"/>
                  <a:pt x="211" y="10"/>
                  <a:pt x="194" y="17"/>
                </a:cubicBezTo>
                <a:cubicBezTo>
                  <a:pt x="186" y="21"/>
                  <a:pt x="178" y="26"/>
                  <a:pt x="171" y="33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25" y="179"/>
                  <a:pt x="20" y="187"/>
                  <a:pt x="16" y="195"/>
                </a:cubicBezTo>
                <a:cubicBezTo>
                  <a:pt x="13" y="204"/>
                  <a:pt x="11" y="213"/>
                  <a:pt x="11" y="222"/>
                </a:cubicBezTo>
                <a:cubicBezTo>
                  <a:pt x="11" y="231"/>
                  <a:pt x="13" y="240"/>
                  <a:pt x="16" y="249"/>
                </a:cubicBezTo>
                <a:cubicBezTo>
                  <a:pt x="20" y="258"/>
                  <a:pt x="25" y="266"/>
                  <a:pt x="32" y="272"/>
                </a:cubicBezTo>
                <a:cubicBezTo>
                  <a:pt x="171" y="411"/>
                  <a:pt x="171" y="411"/>
                  <a:pt x="171" y="411"/>
                </a:cubicBezTo>
                <a:cubicBezTo>
                  <a:pt x="178" y="418"/>
                  <a:pt x="186" y="424"/>
                  <a:pt x="194" y="427"/>
                </a:cubicBezTo>
                <a:cubicBezTo>
                  <a:pt x="211" y="434"/>
                  <a:pt x="231" y="434"/>
                  <a:pt x="248" y="427"/>
                </a:cubicBezTo>
                <a:cubicBezTo>
                  <a:pt x="257" y="424"/>
                  <a:pt x="265" y="418"/>
                  <a:pt x="271" y="411"/>
                </a:cubicBezTo>
                <a:cubicBezTo>
                  <a:pt x="273" y="409"/>
                  <a:pt x="277" y="409"/>
                  <a:pt x="279" y="411"/>
                </a:cubicBezTo>
                <a:cubicBezTo>
                  <a:pt x="281" y="414"/>
                  <a:pt x="281" y="417"/>
                  <a:pt x="279" y="419"/>
                </a:cubicBezTo>
                <a:cubicBezTo>
                  <a:pt x="271" y="427"/>
                  <a:pt x="262" y="433"/>
                  <a:pt x="252" y="437"/>
                </a:cubicBezTo>
                <a:cubicBezTo>
                  <a:pt x="242" y="441"/>
                  <a:pt x="232" y="443"/>
                  <a:pt x="221" y="443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293C3-232D-389B-E0A6-73FB6E164173}"/>
              </a:ext>
            </a:extLst>
          </p:cNvPr>
          <p:cNvSpPr txBox="1"/>
          <p:nvPr/>
        </p:nvSpPr>
        <p:spPr>
          <a:xfrm>
            <a:off x="14742151" y="239901"/>
            <a:ext cx="62601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The primary algorithms used in the code can be summarized as: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Obstacle Detection and Avoidance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Continuously checks for obstacles and makes decisions to avoid collisions.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Distance Measurement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Uses the ultrasonic sensor to measure distances and determines if there is an obstacle.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Movement Control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Gradual Speed Increase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Gradually increases the motor speed to the desired level.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Directional Turning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Controls the direction of the car by turning right or left.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Servo Positioning</a:t>
            </a:r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: Positions the servo to look right or left and measure distances to aid in decision-making.</a:t>
            </a:r>
          </a:p>
          <a:p>
            <a:pPr algn="l"/>
            <a:r>
              <a:rPr lang="en-US" b="0" i="0" dirty="0">
                <a:solidFill>
                  <a:srgbClr val="032940"/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These algorithms work together to enable the car to navigate its environment autonomously, avoiding obstacles and making decisions to move in the safest direction.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9E09B-935F-A5E4-C98C-65BCCDD7CF3E}"/>
              </a:ext>
            </a:extLst>
          </p:cNvPr>
          <p:cNvSpPr txBox="1"/>
          <p:nvPr/>
        </p:nvSpPr>
        <p:spPr>
          <a:xfrm>
            <a:off x="-6465659" y="3897922"/>
            <a:ext cx="41913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Code Implementation summary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DD404A-404D-7CBB-598D-FCB6F309D474}"/>
              </a:ext>
            </a:extLst>
          </p:cNvPr>
          <p:cNvSpPr/>
          <p:nvPr/>
        </p:nvSpPr>
        <p:spPr>
          <a:xfrm>
            <a:off x="2412609" y="-1"/>
            <a:ext cx="7760677" cy="6858000"/>
          </a:xfrm>
          <a:prstGeom prst="roundRect">
            <a:avLst/>
          </a:prstGeom>
          <a:solidFill>
            <a:schemeClr val="bg1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WhatsApp Video 2024-05-20 at 15.50.19_4a14c260">
            <a:hlinkClick r:id="" action="ppaction://media"/>
            <a:extLst>
              <a:ext uri="{FF2B5EF4-FFF2-40B4-BE49-F238E27FC236}">
                <a16:creationId xmlns:a16="http://schemas.microsoft.com/office/drawing/2014/main" id="{9A35A65E-EE35-495B-302C-EBE49387C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6465" y="425008"/>
            <a:ext cx="5168706" cy="6007981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791A0F-0C0E-C6CA-4FC7-AF336D32A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66" y="8591785"/>
            <a:ext cx="3779824" cy="2834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2F88D-7845-134F-3760-4A131BFEA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360" y="7265905"/>
            <a:ext cx="2651760" cy="3535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1226C3-C14B-CB3A-016B-F6FF889D57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0664" y="7006825"/>
            <a:ext cx="2560320" cy="3413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1219C7-89E7-0553-FE83-84FE38C768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05"/>
          <a:stretch/>
        </p:blipFill>
        <p:spPr>
          <a:xfrm>
            <a:off x="4346229" y="11885589"/>
            <a:ext cx="3634362" cy="27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9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239901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DD404A-404D-7CBB-598D-FCB6F309D474}"/>
              </a:ext>
            </a:extLst>
          </p:cNvPr>
          <p:cNvSpPr/>
          <p:nvPr/>
        </p:nvSpPr>
        <p:spPr>
          <a:xfrm flipV="1">
            <a:off x="810064" y="1158058"/>
            <a:ext cx="10571871" cy="4861560"/>
          </a:xfrm>
          <a:prstGeom prst="roundRect">
            <a:avLst/>
          </a:prstGeom>
          <a:solidFill>
            <a:schemeClr val="bg1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WhatsApp Video 2024-05-20 at 15.50.19_4a14c260">
            <a:hlinkClick r:id="" action="ppaction://media"/>
            <a:extLst>
              <a:ext uri="{FF2B5EF4-FFF2-40B4-BE49-F238E27FC236}">
                <a16:creationId xmlns:a16="http://schemas.microsoft.com/office/drawing/2014/main" id="{9A35A65E-EE35-495B-302C-EBE49387C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1647" y="-6711857"/>
            <a:ext cx="5168706" cy="6007981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36961-C770-72BF-7E73-FC64B3F2F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66" y="575545"/>
            <a:ext cx="3779824" cy="2834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09427-BC50-5167-1349-5366363C2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23" y="453625"/>
            <a:ext cx="2651760" cy="3535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3ABA3B-E319-0941-B5C8-69CBC9BD10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59" y="575545"/>
            <a:ext cx="2560320" cy="3413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DC713-809A-E9BF-571F-E30687C7AC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05"/>
          <a:stretch/>
        </p:blipFill>
        <p:spPr>
          <a:xfrm>
            <a:off x="4346229" y="3869349"/>
            <a:ext cx="3634362" cy="27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ur_Sphere">
            <a:extLst>
              <a:ext uri="{FF2B5EF4-FFF2-40B4-BE49-F238E27FC236}">
                <a16:creationId xmlns:a16="http://schemas.microsoft.com/office/drawing/2014/main" id="{FD3E804B-3BB5-A780-78E3-3EA0F1A2DD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4385544"/>
            <a:ext cx="1513931" cy="2628795"/>
          </a:xfrm>
          <a:custGeom>
            <a:avLst/>
            <a:gdLst>
              <a:gd name="connsiteX0" fmla="*/ 503963 w 509482"/>
              <a:gd name="connsiteY0" fmla="*/ 0 h 1010734"/>
              <a:gd name="connsiteX1" fmla="*/ 509482 w 509482"/>
              <a:gd name="connsiteY1" fmla="*/ 558 h 1010734"/>
              <a:gd name="connsiteX2" fmla="*/ 509482 w 509482"/>
              <a:gd name="connsiteY2" fmla="*/ 106457 h 1010734"/>
              <a:gd name="connsiteX3" fmla="*/ 509482 w 509482"/>
              <a:gd name="connsiteY3" fmla="*/ 995605 h 1010734"/>
              <a:gd name="connsiteX4" fmla="*/ 509482 w 509482"/>
              <a:gd name="connsiteY4" fmla="*/ 1010176 h 1010734"/>
              <a:gd name="connsiteX5" fmla="*/ 503963 w 509482"/>
              <a:gd name="connsiteY5" fmla="*/ 1010734 h 1010734"/>
              <a:gd name="connsiteX6" fmla="*/ 0 w 509482"/>
              <a:gd name="connsiteY6" fmla="*/ 505367 h 1010734"/>
              <a:gd name="connsiteX7" fmla="*/ 503963 w 509482"/>
              <a:gd name="connsiteY7" fmla="*/ 0 h 101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82" h="1010734">
                <a:moveTo>
                  <a:pt x="503963" y="0"/>
                </a:moveTo>
                <a:lnTo>
                  <a:pt x="509482" y="558"/>
                </a:lnTo>
                <a:lnTo>
                  <a:pt x="509482" y="106457"/>
                </a:lnTo>
                <a:cubicBezTo>
                  <a:pt x="509482" y="595597"/>
                  <a:pt x="509482" y="856472"/>
                  <a:pt x="509482" y="995605"/>
                </a:cubicBezTo>
                <a:lnTo>
                  <a:pt x="509482" y="1010176"/>
                </a:lnTo>
                <a:lnTo>
                  <a:pt x="503963" y="1010734"/>
                </a:lnTo>
                <a:cubicBezTo>
                  <a:pt x="225632" y="1010734"/>
                  <a:pt x="0" y="784473"/>
                  <a:pt x="0" y="505367"/>
                </a:cubicBezTo>
                <a:cubicBezTo>
                  <a:pt x="0" y="226261"/>
                  <a:pt x="225632" y="0"/>
                  <a:pt x="503963" y="0"/>
                </a:cubicBezTo>
                <a:close/>
              </a:path>
            </a:pathLst>
          </a:custGeom>
          <a:gradFill flip="none" rotWithShape="1">
            <a:gsLst>
              <a:gs pos="0">
                <a:srgbClr val="A1DBF8"/>
              </a:gs>
              <a:gs pos="100000">
                <a:srgbClr val="B7F8DB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softEdge rad="1651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DD404A-404D-7CBB-598D-FCB6F309D474}"/>
              </a:ext>
            </a:extLst>
          </p:cNvPr>
          <p:cNvSpPr/>
          <p:nvPr/>
        </p:nvSpPr>
        <p:spPr>
          <a:xfrm>
            <a:off x="4393217" y="79236"/>
            <a:ext cx="3885027" cy="1082040"/>
          </a:xfrm>
          <a:prstGeom prst="roundRect">
            <a:avLst/>
          </a:prstGeom>
          <a:solidFill>
            <a:schemeClr val="bg1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36961-C770-72BF-7E73-FC64B3F2F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229" y="-3385500"/>
            <a:ext cx="3779824" cy="2834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09427-BC50-5167-1349-5366363C2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223" y="-2377622"/>
            <a:ext cx="2651760" cy="3535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3ABA3B-E319-0941-B5C8-69CBC9BD1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8261" y="-2377622"/>
            <a:ext cx="2560320" cy="3413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DC713-809A-E9BF-571F-E30687C7AC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05"/>
          <a:stretch/>
        </p:blipFill>
        <p:spPr>
          <a:xfrm>
            <a:off x="4491691" y="7328829"/>
            <a:ext cx="3634362" cy="2732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554BB-D624-F187-EA3C-999401BA682C}"/>
              </a:ext>
            </a:extLst>
          </p:cNvPr>
          <p:cNvSpPr txBox="1"/>
          <p:nvPr/>
        </p:nvSpPr>
        <p:spPr>
          <a:xfrm>
            <a:off x="5033891" y="204758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32940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Students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D46F2-EF95-846F-DF87-B6ABD8C97B30}"/>
              </a:ext>
            </a:extLst>
          </p:cNvPr>
          <p:cNvCxnSpPr>
            <a:stCxn id="27" idx="0"/>
            <a:endCxn id="15" idx="4"/>
          </p:cNvCxnSpPr>
          <p:nvPr/>
        </p:nvCxnSpPr>
        <p:spPr>
          <a:xfrm flipV="1">
            <a:off x="1908810" y="3208020"/>
            <a:ext cx="0" cy="1828800"/>
          </a:xfrm>
          <a:prstGeom prst="line">
            <a:avLst/>
          </a:prstGeom>
          <a:ln w="38100" cap="sq">
            <a:solidFill>
              <a:schemeClr val="tx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920518-82F1-CF0C-326B-086F52D3E4ED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>
            <a:off x="2823210" y="2293620"/>
            <a:ext cx="2724150" cy="0"/>
          </a:xfrm>
          <a:prstGeom prst="line">
            <a:avLst/>
          </a:prstGeom>
          <a:ln w="38100" cap="sq">
            <a:solidFill>
              <a:schemeClr val="tx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61E99-0414-3335-05ED-90FA09FD7484}"/>
              </a:ext>
            </a:extLst>
          </p:cNvPr>
          <p:cNvCxnSpPr>
            <a:stCxn id="24" idx="6"/>
            <a:endCxn id="21" idx="2"/>
          </p:cNvCxnSpPr>
          <p:nvPr/>
        </p:nvCxnSpPr>
        <p:spPr>
          <a:xfrm>
            <a:off x="7376160" y="5951220"/>
            <a:ext cx="2724151" cy="0"/>
          </a:xfrm>
          <a:prstGeom prst="line">
            <a:avLst/>
          </a:prstGeom>
          <a:ln w="38100" cap="sq">
            <a:solidFill>
              <a:schemeClr val="tx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566BA1-257A-211F-E6A7-4315BD649A8E}"/>
              </a:ext>
            </a:extLst>
          </p:cNvPr>
          <p:cNvCxnSpPr>
            <a:stCxn id="18" idx="4"/>
            <a:endCxn id="24" idx="0"/>
          </p:cNvCxnSpPr>
          <p:nvPr/>
        </p:nvCxnSpPr>
        <p:spPr>
          <a:xfrm>
            <a:off x="6461760" y="3208020"/>
            <a:ext cx="0" cy="1828800"/>
          </a:xfrm>
          <a:prstGeom prst="line">
            <a:avLst/>
          </a:prstGeom>
          <a:ln w="38100" cap="sq">
            <a:solidFill>
              <a:schemeClr val="tx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44B648-EA5A-F90C-EB61-ED86DD1828FB}"/>
              </a:ext>
            </a:extLst>
          </p:cNvPr>
          <p:cNvCxnSpPr>
            <a:stCxn id="31" idx="4"/>
            <a:endCxn id="21" idx="0"/>
          </p:cNvCxnSpPr>
          <p:nvPr/>
        </p:nvCxnSpPr>
        <p:spPr>
          <a:xfrm>
            <a:off x="11014711" y="3208020"/>
            <a:ext cx="0" cy="1828800"/>
          </a:xfrm>
          <a:prstGeom prst="line">
            <a:avLst/>
          </a:prstGeom>
          <a:ln w="38100" cap="sq">
            <a:solidFill>
              <a:schemeClr val="tx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38FBC91-0049-4752-9060-8D314EB289D0}"/>
              </a:ext>
            </a:extLst>
          </p:cNvPr>
          <p:cNvSpPr/>
          <p:nvPr/>
        </p:nvSpPr>
        <p:spPr>
          <a:xfrm>
            <a:off x="994410" y="1379220"/>
            <a:ext cx="1828800" cy="1828800"/>
          </a:xfrm>
          <a:prstGeom prst="ellipse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10388B-9B93-E910-4DF4-4D1D95F4D15E}"/>
              </a:ext>
            </a:extLst>
          </p:cNvPr>
          <p:cNvSpPr/>
          <p:nvPr/>
        </p:nvSpPr>
        <p:spPr>
          <a:xfrm>
            <a:off x="994405" y="1893510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Basmala</a:t>
            </a:r>
            <a:r>
              <a:rPr lang="en-US" sz="2000" b="1" dirty="0">
                <a:solidFill>
                  <a:schemeClr val="bg1"/>
                </a:solidFill>
              </a:rPr>
              <a:t> Akram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C20371-B07A-81C0-59F6-F991D81FAF18}"/>
              </a:ext>
            </a:extLst>
          </p:cNvPr>
          <p:cNvSpPr/>
          <p:nvPr/>
        </p:nvSpPr>
        <p:spPr>
          <a:xfrm>
            <a:off x="5547360" y="1379220"/>
            <a:ext cx="1828800" cy="1828800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DB479D-18C9-C445-C0AB-BD15D9041B94}"/>
              </a:ext>
            </a:extLst>
          </p:cNvPr>
          <p:cNvSpPr/>
          <p:nvPr/>
        </p:nvSpPr>
        <p:spPr>
          <a:xfrm>
            <a:off x="5547355" y="2319130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2103131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DEC9A1-4756-B28C-C3D4-40145CEB5776}"/>
              </a:ext>
            </a:extLst>
          </p:cNvPr>
          <p:cNvSpPr/>
          <p:nvPr/>
        </p:nvSpPr>
        <p:spPr>
          <a:xfrm>
            <a:off x="10100311" y="5036820"/>
            <a:ext cx="1828800" cy="1828800"/>
          </a:xfrm>
          <a:prstGeom prst="ellipse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509E0A-0421-72E2-8576-E180B4B369AF}"/>
              </a:ext>
            </a:extLst>
          </p:cNvPr>
          <p:cNvSpPr/>
          <p:nvPr/>
        </p:nvSpPr>
        <p:spPr>
          <a:xfrm>
            <a:off x="10100310" y="5976729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20221465124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F8BC5E-EA82-413C-1231-EA50F033702B}"/>
              </a:ext>
            </a:extLst>
          </p:cNvPr>
          <p:cNvSpPr/>
          <p:nvPr/>
        </p:nvSpPr>
        <p:spPr>
          <a:xfrm>
            <a:off x="5547360" y="5036820"/>
            <a:ext cx="1828800" cy="1828800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0">
                <a:schemeClr val="accent5">
                  <a:lumMod val="60000"/>
                  <a:lumOff val="4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4CE1A2-86D4-1D40-F86A-AE4E0D7A27CA}"/>
              </a:ext>
            </a:extLst>
          </p:cNvPr>
          <p:cNvSpPr/>
          <p:nvPr/>
        </p:nvSpPr>
        <p:spPr>
          <a:xfrm>
            <a:off x="5547355" y="5478494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Noha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Nael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16DD92-2326-3343-A7DD-60443423B9F8}"/>
              </a:ext>
            </a:extLst>
          </p:cNvPr>
          <p:cNvSpPr/>
          <p:nvPr/>
        </p:nvSpPr>
        <p:spPr>
          <a:xfrm>
            <a:off x="994410" y="5036820"/>
            <a:ext cx="1828800" cy="1828800"/>
          </a:xfrm>
          <a:prstGeom prst="ellipse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1346AD-277D-2917-7C81-67BDE7C7B259}"/>
              </a:ext>
            </a:extLst>
          </p:cNvPr>
          <p:cNvSpPr/>
          <p:nvPr/>
        </p:nvSpPr>
        <p:spPr>
          <a:xfrm>
            <a:off x="994406" y="5951220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20221376715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A31B8E8-DE47-07B0-7105-E2DCE6CE5E69}"/>
              </a:ext>
            </a:extLst>
          </p:cNvPr>
          <p:cNvSpPr/>
          <p:nvPr/>
        </p:nvSpPr>
        <p:spPr>
          <a:xfrm>
            <a:off x="10100311" y="1379220"/>
            <a:ext cx="1828800" cy="1828800"/>
          </a:xfrm>
          <a:prstGeom prst="ellipse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7A00EF-31AD-8DAD-CE18-8D3AA6007BBF}"/>
              </a:ext>
            </a:extLst>
          </p:cNvPr>
          <p:cNvSpPr/>
          <p:nvPr/>
        </p:nvSpPr>
        <p:spPr>
          <a:xfrm>
            <a:off x="10100306" y="2407826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20221310251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924C5C4-4BAF-B7A1-F3F5-B9ACADCFFBB1}"/>
              </a:ext>
            </a:extLst>
          </p:cNvPr>
          <p:cNvSpPr/>
          <p:nvPr/>
        </p:nvSpPr>
        <p:spPr>
          <a:xfrm>
            <a:off x="1047205" y="5231356"/>
            <a:ext cx="1828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Bassant</a:t>
            </a:r>
            <a:r>
              <a:rPr lang="en-US" sz="2000" b="1" dirty="0">
                <a:solidFill>
                  <a:schemeClr val="bg1"/>
                </a:solidFill>
              </a:rPr>
              <a:t> Mohamed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5935E2-1293-396C-2203-B46B6312A579}"/>
              </a:ext>
            </a:extLst>
          </p:cNvPr>
          <p:cNvSpPr/>
          <p:nvPr/>
        </p:nvSpPr>
        <p:spPr>
          <a:xfrm>
            <a:off x="994405" y="2272401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2103159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9AC75A-A1FA-B06A-52EE-BA86D9105C7B}"/>
              </a:ext>
            </a:extLst>
          </p:cNvPr>
          <p:cNvSpPr/>
          <p:nvPr/>
        </p:nvSpPr>
        <p:spPr>
          <a:xfrm>
            <a:off x="5547355" y="1912560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Henar</a:t>
            </a:r>
            <a:r>
              <a:rPr lang="en-US" sz="2000" b="1" dirty="0">
                <a:solidFill>
                  <a:schemeClr val="bg1"/>
                </a:solidFill>
              </a:rPr>
              <a:t> ElSayed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34B5DE-9B8E-7886-A623-CDE445916769}"/>
              </a:ext>
            </a:extLst>
          </p:cNvPr>
          <p:cNvSpPr/>
          <p:nvPr/>
        </p:nvSpPr>
        <p:spPr>
          <a:xfrm>
            <a:off x="5547355" y="5951220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2103130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FF619F1-F0A3-26AA-D183-6A7C05FADBFF}"/>
              </a:ext>
            </a:extLst>
          </p:cNvPr>
          <p:cNvSpPr/>
          <p:nvPr/>
        </p:nvSpPr>
        <p:spPr>
          <a:xfrm>
            <a:off x="10100306" y="5514802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Nureen Ehab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E4CC30-B2DF-54B4-E858-44121C48F7B2}"/>
              </a:ext>
            </a:extLst>
          </p:cNvPr>
          <p:cNvSpPr/>
          <p:nvPr/>
        </p:nvSpPr>
        <p:spPr>
          <a:xfrm>
            <a:off x="10100306" y="1702473"/>
            <a:ext cx="1828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Zeinab Mohamed</a:t>
            </a:r>
            <a:endParaRPr lang="uk-UA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1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2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5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6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9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0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3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4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7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8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1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92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5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96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/>
          <p:bldP spid="18" grpId="0" animBg="1"/>
          <p:bldP spid="19" grpId="0"/>
          <p:bldP spid="21" grpId="0" animBg="1"/>
          <p:bldP spid="22" grpId="0"/>
          <p:bldP spid="24" grpId="0" animBg="1"/>
          <p:bldP spid="25" grpId="0"/>
          <p:bldP spid="27" grpId="0" animBg="1"/>
          <p:bldP spid="29" grpId="0"/>
          <p:bldP spid="31" grpId="0" animBg="1"/>
          <p:bldP spid="32" grpId="0"/>
          <p:bldP spid="57" grpId="0"/>
          <p:bldP spid="58" grpId="0"/>
          <p:bldP spid="59" grpId="0"/>
          <p:bldP spid="60" grpId="0"/>
          <p:bldP spid="63" grpId="0"/>
          <p:bldP spid="6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/>
          <p:bldP spid="18" grpId="0" animBg="1"/>
          <p:bldP spid="19" grpId="0"/>
          <p:bldP spid="21" grpId="0" animBg="1"/>
          <p:bldP spid="22" grpId="0"/>
          <p:bldP spid="24" grpId="0" animBg="1"/>
          <p:bldP spid="25" grpId="0"/>
          <p:bldP spid="27" grpId="0" animBg="1"/>
          <p:bldP spid="29" grpId="0"/>
          <p:bldP spid="31" grpId="0" animBg="1"/>
          <p:bldP spid="32" grpId="0"/>
          <p:bldP spid="57" grpId="0"/>
          <p:bldP spid="58" grpId="0"/>
          <p:bldP spid="59" grpId="0"/>
          <p:bldP spid="60" grpId="0"/>
          <p:bldP spid="63" grpId="0"/>
          <p:bldP spid="6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42D135-AD3C-4769-8D2D-C9F26014F70E}"/>
              </a:ext>
            </a:extLst>
          </p:cNvPr>
          <p:cNvGrpSpPr/>
          <p:nvPr/>
        </p:nvGrpSpPr>
        <p:grpSpPr>
          <a:xfrm>
            <a:off x="3914640" y="1250950"/>
            <a:ext cx="4302150" cy="4306786"/>
            <a:chOff x="3914640" y="1250950"/>
            <a:chExt cx="4302150" cy="43067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0CC908-2498-44D0-9B41-6DCF67850BA2}"/>
                </a:ext>
              </a:extLst>
            </p:cNvPr>
            <p:cNvGrpSpPr/>
            <p:nvPr/>
          </p:nvGrpSpPr>
          <p:grpSpPr>
            <a:xfrm>
              <a:off x="3914640" y="1250950"/>
              <a:ext cx="4302150" cy="4306786"/>
              <a:chOff x="3914640" y="1250950"/>
              <a:chExt cx="4302150" cy="4306786"/>
            </a:xfrm>
          </p:grpSpPr>
          <p:sp>
            <p:nvSpPr>
              <p:cNvPr id="25" name="Oval 101">
                <a:extLst>
                  <a:ext uri="{FF2B5EF4-FFF2-40B4-BE49-F238E27FC236}">
                    <a16:creationId xmlns:a16="http://schemas.microsoft.com/office/drawing/2014/main" id="{F5CDEA58-6321-40DE-9C98-D09FF5A1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4640" y="1250950"/>
                <a:ext cx="4302150" cy="4306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3000"/>
                      <a:lumOff val="47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1683044-8A44-452D-8D08-CA7A06C3F4A9}"/>
                  </a:ext>
                </a:extLst>
              </p:cNvPr>
              <p:cNvGrpSpPr/>
              <p:nvPr/>
            </p:nvGrpSpPr>
            <p:grpSpPr>
              <a:xfrm>
                <a:off x="4523104" y="1870247"/>
                <a:ext cx="3071496" cy="3071496"/>
                <a:chOff x="7349505" y="606851"/>
                <a:chExt cx="1211126" cy="1211126"/>
              </a:xfrm>
              <a:solidFill>
                <a:schemeClr val="bg2"/>
              </a:solidFill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7A9A319-6BB9-4B70-8D49-48C1A484E48B}"/>
                    </a:ext>
                  </a:extLst>
                </p:cNvPr>
                <p:cNvSpPr/>
                <p:nvPr/>
              </p:nvSpPr>
              <p:spPr>
                <a:xfrm>
                  <a:off x="7349505" y="606851"/>
                  <a:ext cx="1211126" cy="121112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77800" dist="114300" dir="2700000" algn="tl" rotWithShape="0">
                    <a:schemeClr val="tx1">
                      <a:alpha val="4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UA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A2E2DBE-F2CF-411C-9752-84B410371E2A}"/>
                    </a:ext>
                  </a:extLst>
                </p:cNvPr>
                <p:cNvSpPr/>
                <p:nvPr/>
              </p:nvSpPr>
              <p:spPr>
                <a:xfrm>
                  <a:off x="7349505" y="606851"/>
                  <a:ext cx="1211126" cy="1211126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114300" dist="114300" dir="13500000" algn="br" rotWithShape="0">
                    <a:schemeClr val="tx2">
                      <a:alpha val="5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UA" dirty="0"/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82FCA5-1D00-494B-A763-85DDCE274A19}"/>
                </a:ext>
              </a:extLst>
            </p:cNvPr>
            <p:cNvGrpSpPr/>
            <p:nvPr/>
          </p:nvGrpSpPr>
          <p:grpSpPr>
            <a:xfrm>
              <a:off x="5074886" y="2586831"/>
              <a:ext cx="2042226" cy="1154198"/>
              <a:chOff x="5074886" y="2586831"/>
              <a:chExt cx="2042226" cy="1154198"/>
            </a:xfrm>
          </p:grpSpPr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D4A8F0A4-8DA3-42E9-9A4D-76711A41D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4886" y="3464030"/>
                <a:ext cx="20422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ru-UA" sz="1800" b="1" i="0" u="none" strike="noStrike" cap="none" normalizeH="0" baseline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latin typeface="TheSans" panose="020B0803040302020203" pitchFamily="34" charset="-78"/>
                    <a:cs typeface="TheSans" panose="020B0803040302020203" pitchFamily="34" charset="-78"/>
                  </a:rPr>
                  <a:t>Problem Description</a:t>
                </a:r>
              </a:p>
            </p:txBody>
          </p:sp>
          <p:sp>
            <p:nvSpPr>
              <p:cNvPr id="46" name="Lightbulb">
                <a:extLst>
                  <a:ext uri="{FF2B5EF4-FFF2-40B4-BE49-F238E27FC236}">
                    <a16:creationId xmlns:a16="http://schemas.microsoft.com/office/drawing/2014/main" id="{F981CC9C-B9A9-4658-9878-2F20FC2A4A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5081" y="2586831"/>
                <a:ext cx="407543" cy="552277"/>
              </a:xfrm>
              <a:custGeom>
                <a:avLst/>
                <a:gdLst>
                  <a:gd name="T0" fmla="*/ 82 w 107"/>
                  <a:gd name="T1" fmla="*/ 145 h 145"/>
                  <a:gd name="T2" fmla="*/ 25 w 107"/>
                  <a:gd name="T3" fmla="*/ 145 h 145"/>
                  <a:gd name="T4" fmla="*/ 25 w 107"/>
                  <a:gd name="T5" fmla="*/ 136 h 145"/>
                  <a:gd name="T6" fmla="*/ 82 w 107"/>
                  <a:gd name="T7" fmla="*/ 136 h 145"/>
                  <a:gd name="T8" fmla="*/ 82 w 107"/>
                  <a:gd name="T9" fmla="*/ 145 h 145"/>
                  <a:gd name="T10" fmla="*/ 87 w 107"/>
                  <a:gd name="T11" fmla="*/ 117 h 145"/>
                  <a:gd name="T12" fmla="*/ 21 w 107"/>
                  <a:gd name="T13" fmla="*/ 117 h 145"/>
                  <a:gd name="T14" fmla="*/ 21 w 107"/>
                  <a:gd name="T15" fmla="*/ 113 h 145"/>
                  <a:gd name="T16" fmla="*/ 9 w 107"/>
                  <a:gd name="T17" fmla="*/ 83 h 145"/>
                  <a:gd name="T18" fmla="*/ 9 w 107"/>
                  <a:gd name="T19" fmla="*/ 83 h 145"/>
                  <a:gd name="T20" fmla="*/ 0 w 107"/>
                  <a:gd name="T21" fmla="*/ 54 h 145"/>
                  <a:gd name="T22" fmla="*/ 54 w 107"/>
                  <a:gd name="T23" fmla="*/ 0 h 145"/>
                  <a:gd name="T24" fmla="*/ 107 w 107"/>
                  <a:gd name="T25" fmla="*/ 54 h 145"/>
                  <a:gd name="T26" fmla="*/ 99 w 107"/>
                  <a:gd name="T27" fmla="*/ 83 h 145"/>
                  <a:gd name="T28" fmla="*/ 87 w 107"/>
                  <a:gd name="T29" fmla="*/ 113 h 145"/>
                  <a:gd name="T30" fmla="*/ 87 w 107"/>
                  <a:gd name="T31" fmla="*/ 117 h 145"/>
                  <a:gd name="T32" fmla="*/ 29 w 107"/>
                  <a:gd name="T33" fmla="*/ 109 h 145"/>
                  <a:gd name="T34" fmla="*/ 78 w 107"/>
                  <a:gd name="T35" fmla="*/ 109 h 145"/>
                  <a:gd name="T36" fmla="*/ 91 w 107"/>
                  <a:gd name="T37" fmla="*/ 78 h 145"/>
                  <a:gd name="T38" fmla="*/ 99 w 107"/>
                  <a:gd name="T39" fmla="*/ 54 h 145"/>
                  <a:gd name="T40" fmla="*/ 54 w 107"/>
                  <a:gd name="T41" fmla="*/ 9 h 145"/>
                  <a:gd name="T42" fmla="*/ 9 w 107"/>
                  <a:gd name="T43" fmla="*/ 54 h 145"/>
                  <a:gd name="T44" fmla="*/ 16 w 107"/>
                  <a:gd name="T45" fmla="*/ 78 h 145"/>
                  <a:gd name="T46" fmla="*/ 16 w 107"/>
                  <a:gd name="T47" fmla="*/ 78 h 145"/>
                  <a:gd name="T48" fmla="*/ 29 w 107"/>
                  <a:gd name="T49" fmla="*/ 10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45">
                    <a:moveTo>
                      <a:pt x="82" y="145"/>
                    </a:move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82" y="136"/>
                      <a:pt x="82" y="136"/>
                      <a:pt x="82" y="136"/>
                    </a:cubicBezTo>
                    <a:lnTo>
                      <a:pt x="82" y="145"/>
                    </a:lnTo>
                    <a:close/>
                    <a:moveTo>
                      <a:pt x="87" y="117"/>
                    </a:moveTo>
                    <a:cubicBezTo>
                      <a:pt x="21" y="117"/>
                      <a:pt x="21" y="117"/>
                      <a:pt x="21" y="117"/>
                    </a:cubicBezTo>
                    <a:cubicBezTo>
                      <a:pt x="21" y="113"/>
                      <a:pt x="21" y="113"/>
                      <a:pt x="21" y="113"/>
                    </a:cubicBezTo>
                    <a:cubicBezTo>
                      <a:pt x="21" y="106"/>
                      <a:pt x="19" y="99"/>
                      <a:pt x="9" y="83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3" y="74"/>
                      <a:pt x="0" y="6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3" y="0"/>
                      <a:pt x="107" y="24"/>
                      <a:pt x="107" y="54"/>
                    </a:cubicBezTo>
                    <a:cubicBezTo>
                      <a:pt x="107" y="64"/>
                      <a:pt x="104" y="74"/>
                      <a:pt x="99" y="83"/>
                    </a:cubicBezTo>
                    <a:cubicBezTo>
                      <a:pt x="89" y="99"/>
                      <a:pt x="87" y="106"/>
                      <a:pt x="87" y="113"/>
                    </a:cubicBezTo>
                    <a:lnTo>
                      <a:pt x="87" y="117"/>
                    </a:lnTo>
                    <a:close/>
                    <a:moveTo>
                      <a:pt x="29" y="109"/>
                    </a:moveTo>
                    <a:cubicBezTo>
                      <a:pt x="78" y="109"/>
                      <a:pt x="78" y="109"/>
                      <a:pt x="78" y="109"/>
                    </a:cubicBezTo>
                    <a:cubicBezTo>
                      <a:pt x="79" y="101"/>
                      <a:pt x="82" y="93"/>
                      <a:pt x="91" y="78"/>
                    </a:cubicBezTo>
                    <a:cubicBezTo>
                      <a:pt x="96" y="71"/>
                      <a:pt x="99" y="63"/>
                      <a:pt x="99" y="54"/>
                    </a:cubicBezTo>
                    <a:cubicBezTo>
                      <a:pt x="99" y="29"/>
                      <a:pt x="78" y="9"/>
                      <a:pt x="54" y="9"/>
                    </a:cubicBezTo>
                    <a:cubicBezTo>
                      <a:pt x="29" y="9"/>
                      <a:pt x="9" y="29"/>
                      <a:pt x="9" y="54"/>
                    </a:cubicBezTo>
                    <a:cubicBezTo>
                      <a:pt x="9" y="63"/>
                      <a:pt x="11" y="71"/>
                      <a:pt x="16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25" y="93"/>
                      <a:pt x="29" y="101"/>
                      <a:pt x="29" y="109"/>
                    </a:cubicBezTo>
                    <a:close/>
                  </a:path>
                </a:pathLst>
              </a:custGeom>
              <a:solidFill>
                <a:srgbClr val="0329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407" y="1352515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BBEE96-26F4-4905-9B5D-F996F03BB5D2}"/>
              </a:ext>
            </a:extLst>
          </p:cNvPr>
          <p:cNvGrpSpPr/>
          <p:nvPr/>
        </p:nvGrpSpPr>
        <p:grpSpPr>
          <a:xfrm>
            <a:off x="1831975" y="1870075"/>
            <a:ext cx="2365376" cy="247650"/>
            <a:chOff x="1831975" y="1870075"/>
            <a:chExt cx="2365376" cy="24765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93521A4-B875-4E5B-B764-42981FD35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1870075"/>
              <a:ext cx="2292350" cy="174625"/>
            </a:xfrm>
            <a:custGeom>
              <a:avLst/>
              <a:gdLst>
                <a:gd name="T0" fmla="*/ 1444 w 1444"/>
                <a:gd name="T1" fmla="*/ 110 h 110"/>
                <a:gd name="T2" fmla="*/ 1159 w 1444"/>
                <a:gd name="T3" fmla="*/ 0 h 110"/>
                <a:gd name="T4" fmla="*/ 0 w 1444"/>
                <a:gd name="T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1444" y="110"/>
                  </a:moveTo>
                  <a:lnTo>
                    <a:pt x="115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accent5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C3F68B61-018B-4E4C-AB72-364B68F87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888" y="1973262"/>
              <a:ext cx="144463" cy="1444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45C360-7040-4372-BC7D-D97285C20253}"/>
              </a:ext>
            </a:extLst>
          </p:cNvPr>
          <p:cNvGrpSpPr/>
          <p:nvPr/>
        </p:nvGrpSpPr>
        <p:grpSpPr>
          <a:xfrm>
            <a:off x="7926388" y="1870075"/>
            <a:ext cx="2365375" cy="247650"/>
            <a:chOff x="7926388" y="1870075"/>
            <a:chExt cx="2365375" cy="24765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28DC64C-6911-4AC0-9391-25DAE3E9C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413" y="1870075"/>
              <a:ext cx="2292350" cy="174625"/>
            </a:xfrm>
            <a:custGeom>
              <a:avLst/>
              <a:gdLst>
                <a:gd name="T0" fmla="*/ 0 w 1444"/>
                <a:gd name="T1" fmla="*/ 110 h 110"/>
                <a:gd name="T2" fmla="*/ 285 w 1444"/>
                <a:gd name="T3" fmla="*/ 0 h 110"/>
                <a:gd name="T4" fmla="*/ 1444 w 1444"/>
                <a:gd name="T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0" y="110"/>
                  </a:moveTo>
                  <a:lnTo>
                    <a:pt x="285" y="0"/>
                  </a:lnTo>
                  <a:lnTo>
                    <a:pt x="1444" y="0"/>
                  </a:lnTo>
                </a:path>
              </a:pathLst>
            </a:custGeom>
            <a:noFill/>
            <a:ln w="30163" cap="rnd">
              <a:solidFill>
                <a:schemeClr val="accent5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659E8402-A61C-47FB-9AD5-FA7E9EC60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6388" y="1973262"/>
              <a:ext cx="144463" cy="1444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2DBC83-8610-4D7A-ADDE-3A969B68D020}"/>
              </a:ext>
            </a:extLst>
          </p:cNvPr>
          <p:cNvGrpSpPr/>
          <p:nvPr/>
        </p:nvGrpSpPr>
        <p:grpSpPr>
          <a:xfrm>
            <a:off x="1831975" y="4762500"/>
            <a:ext cx="2365376" cy="247650"/>
            <a:chOff x="1831975" y="4762500"/>
            <a:chExt cx="2365376" cy="24765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D6025CF-D0A1-44D6-A55C-F5A6492A6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4835525"/>
              <a:ext cx="2292350" cy="174625"/>
            </a:xfrm>
            <a:custGeom>
              <a:avLst/>
              <a:gdLst>
                <a:gd name="T0" fmla="*/ 1444 w 1444"/>
                <a:gd name="T1" fmla="*/ 0 h 110"/>
                <a:gd name="T2" fmla="*/ 1159 w 1444"/>
                <a:gd name="T3" fmla="*/ 110 h 110"/>
                <a:gd name="T4" fmla="*/ 0 w 1444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1444" y="0"/>
                  </a:moveTo>
                  <a:lnTo>
                    <a:pt x="1159" y="110"/>
                  </a:lnTo>
                  <a:lnTo>
                    <a:pt x="0" y="110"/>
                  </a:lnTo>
                </a:path>
              </a:pathLst>
            </a:custGeom>
            <a:noFill/>
            <a:ln w="30163" cap="rnd">
              <a:solidFill>
                <a:schemeClr val="accent5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2F9661CE-4232-4427-A22B-21ED3A2FC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888" y="4762500"/>
              <a:ext cx="144463" cy="1460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7A4964-0A9C-4180-B98B-6FDCE05B030B}"/>
              </a:ext>
            </a:extLst>
          </p:cNvPr>
          <p:cNvGrpSpPr/>
          <p:nvPr/>
        </p:nvGrpSpPr>
        <p:grpSpPr>
          <a:xfrm>
            <a:off x="7926388" y="4762500"/>
            <a:ext cx="2365375" cy="247650"/>
            <a:chOff x="7926388" y="4762500"/>
            <a:chExt cx="2365375" cy="24765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FA90954-DF81-4178-85AE-FE1A3A4F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413" y="4835525"/>
              <a:ext cx="2292350" cy="174625"/>
            </a:xfrm>
            <a:custGeom>
              <a:avLst/>
              <a:gdLst>
                <a:gd name="T0" fmla="*/ 0 w 1444"/>
                <a:gd name="T1" fmla="*/ 0 h 110"/>
                <a:gd name="T2" fmla="*/ 285 w 1444"/>
                <a:gd name="T3" fmla="*/ 110 h 110"/>
                <a:gd name="T4" fmla="*/ 1444 w 1444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0" y="0"/>
                  </a:moveTo>
                  <a:lnTo>
                    <a:pt x="285" y="110"/>
                  </a:lnTo>
                  <a:lnTo>
                    <a:pt x="1444" y="110"/>
                  </a:lnTo>
                </a:path>
              </a:pathLst>
            </a:custGeom>
            <a:noFill/>
            <a:ln w="30163" cap="rnd">
              <a:solidFill>
                <a:schemeClr val="accent5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75956774-D926-4F2C-85F1-F3730EC4A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6388" y="4762500"/>
              <a:ext cx="144463" cy="1460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17" name="Rectangle 17">
            <a:extLst>
              <a:ext uri="{FF2B5EF4-FFF2-40B4-BE49-F238E27FC236}">
                <a16:creationId xmlns:a16="http://schemas.microsoft.com/office/drawing/2014/main" id="{0BEB5EBF-0C5A-42CF-9D6F-10BF7F8B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4422775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844" y="1343099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844" y="4422775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E43DDA-220D-489F-A226-5A96D53FA27F}"/>
              </a:ext>
            </a:extLst>
          </p:cNvPr>
          <p:cNvSpPr txBox="1"/>
          <p:nvPr/>
        </p:nvSpPr>
        <p:spPr>
          <a:xfrm>
            <a:off x="1715529" y="2033905"/>
            <a:ext cx="22494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ea typeface="Open Sans" panose="020B0606030504020204" pitchFamily="34" charset="0"/>
                <a:cs typeface="TheSans" panose="020B0803040302020203" pitchFamily="34" charset="-78"/>
              </a:rPr>
              <a:t>Design a robot capable of autonomous navigation in dynamic environments.</a:t>
            </a:r>
            <a:endParaRPr lang="ru-RU" sz="1600" dirty="0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9A0765-1F4E-4723-9A20-ED102F5EC301}"/>
              </a:ext>
            </a:extLst>
          </p:cNvPr>
          <p:cNvSpPr txBox="1"/>
          <p:nvPr/>
        </p:nvSpPr>
        <p:spPr>
          <a:xfrm>
            <a:off x="1715529" y="5252993"/>
            <a:ext cx="219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ea typeface="Open Sans" panose="020B0606030504020204" pitchFamily="34" charset="0"/>
                <a:cs typeface="TheSans" panose="020B0803040302020203" pitchFamily="34" charset="-78"/>
              </a:rPr>
              <a:t>Challenges include reliable obstacle detection, avoidance</a:t>
            </a:r>
            <a:r>
              <a:rPr lang="ar-EG" sz="16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ea typeface="Open Sans" panose="020B0606030504020204" pitchFamily="34" charset="0"/>
                <a:cs typeface="TheSans" panose="020B0803040302020203" pitchFamily="34" charset="-78"/>
              </a:rPr>
              <a:t>.</a:t>
            </a:r>
            <a:endParaRPr lang="ru-RU" sz="1600" dirty="0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45ECBB-5D13-4459-B3CF-1429502BE356}"/>
              </a:ext>
            </a:extLst>
          </p:cNvPr>
          <p:cNvSpPr txBox="1"/>
          <p:nvPr/>
        </p:nvSpPr>
        <p:spPr>
          <a:xfrm>
            <a:off x="8825254" y="2033905"/>
            <a:ext cx="219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ea typeface="Open Sans" panose="020B0606030504020204" pitchFamily="34" charset="0"/>
                <a:cs typeface="TheSans" panose="020B0803040302020203" pitchFamily="34" charset="-78"/>
              </a:rPr>
              <a:t>Dynamic obstacle detection and avoidance.</a:t>
            </a:r>
            <a:endParaRPr lang="ru-RU" sz="1600" dirty="0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AA61B6-AC7B-4452-904A-8703AEAB001D}"/>
              </a:ext>
            </a:extLst>
          </p:cNvPr>
          <p:cNvSpPr txBox="1"/>
          <p:nvPr/>
        </p:nvSpPr>
        <p:spPr>
          <a:xfrm>
            <a:off x="8825254" y="5252993"/>
            <a:ext cx="219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ea typeface="Open Sans" panose="020B0606030504020204" pitchFamily="34" charset="0"/>
                <a:cs typeface="TheSans" panose="020B0803040302020203" pitchFamily="34" charset="-78"/>
              </a:rPr>
              <a:t>Accurate identification within designated spaces.</a:t>
            </a:r>
            <a:endParaRPr lang="ru-RU" sz="1600" dirty="0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417046-0D67-47FE-984A-97E1702FCABE}"/>
              </a:ext>
            </a:extLst>
          </p:cNvPr>
          <p:cNvSpPr/>
          <p:nvPr/>
        </p:nvSpPr>
        <p:spPr>
          <a:xfrm>
            <a:off x="4346140" y="1933394"/>
            <a:ext cx="606922" cy="60692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2DCC64-0449-4F48-A2DE-0EB2B98FCE34}"/>
              </a:ext>
            </a:extLst>
          </p:cNvPr>
          <p:cNvSpPr/>
          <p:nvPr/>
        </p:nvSpPr>
        <p:spPr>
          <a:xfrm>
            <a:off x="7173527" y="1933394"/>
            <a:ext cx="606922" cy="60692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E610BE9-7947-4E47-A237-49AEE842D22E}"/>
              </a:ext>
            </a:extLst>
          </p:cNvPr>
          <p:cNvSpPr/>
          <p:nvPr/>
        </p:nvSpPr>
        <p:spPr>
          <a:xfrm>
            <a:off x="7164642" y="4291558"/>
            <a:ext cx="606922" cy="60692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D7D254-AAB2-4C72-BB0F-77E502CB0A48}"/>
              </a:ext>
            </a:extLst>
          </p:cNvPr>
          <p:cNvSpPr/>
          <p:nvPr/>
        </p:nvSpPr>
        <p:spPr>
          <a:xfrm>
            <a:off x="4336325" y="4276870"/>
            <a:ext cx="606922" cy="60692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813729-AADC-A3C9-FF36-FDE017BBDB92}"/>
              </a:ext>
            </a:extLst>
          </p:cNvPr>
          <p:cNvGrpSpPr/>
          <p:nvPr/>
        </p:nvGrpSpPr>
        <p:grpSpPr>
          <a:xfrm>
            <a:off x="12627980" y="358816"/>
            <a:ext cx="600258" cy="1990844"/>
            <a:chOff x="12627980" y="358816"/>
            <a:chExt cx="600258" cy="199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B764E4-9132-F813-73CA-10166E84A46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EEE8A1-77BC-B8D4-3C73-5E680457E8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0B30E8-107C-64EB-3DE9-6C0A4DA347AA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56A563-4F0D-E18B-088B-3EBB115C635D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9">
            <a:extLst>
              <a:ext uri="{FF2B5EF4-FFF2-40B4-BE49-F238E27FC236}">
                <a16:creationId xmlns:a16="http://schemas.microsoft.com/office/drawing/2014/main" id="{5FA74E20-0B11-24F9-7207-D669A7A10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90" y="343122"/>
            <a:ext cx="34961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Problem Statement</a:t>
            </a:r>
            <a:endParaRPr kumimoji="0" lang="ru-UA" altLang="ru-UA" sz="32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TheSans" panose="020B0803040302020203" pitchFamily="34" charset="-78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81F4A2B5-A3C3-3E52-ED7D-6FFB692E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5946" y="341946"/>
            <a:ext cx="19524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Challenges</a:t>
            </a:r>
            <a:endParaRPr kumimoji="0" lang="ru-UA" altLang="ru-UA" sz="32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TheSans" panose="020B0803040302020203" pitchFamily="34" charset="-78"/>
            </a:endParaRPr>
          </a:p>
        </p:txBody>
      </p:sp>
      <p:pic>
        <p:nvPicPr>
          <p:cNvPr id="34" name="Picture 2" descr="Arduino Uno Rev3 — Arduino Official Store">
            <a:extLst>
              <a:ext uri="{FF2B5EF4-FFF2-40B4-BE49-F238E27FC236}">
                <a16:creationId xmlns:a16="http://schemas.microsoft.com/office/drawing/2014/main" id="{549FDA7A-B939-823F-DC2F-B99C4061B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00" b="91200" l="6200" r="94200">
                        <a14:foregroundMark x1="56300" y1="52133" x2="61700" y2="24000"/>
                        <a14:foregroundMark x1="71000" y1="12133" x2="50200" y2="16000"/>
                        <a14:foregroundMark x1="24100" y1="14533" x2="20100" y2="14533"/>
                        <a14:foregroundMark x1="17600" y1="12133" x2="16900" y2="28667"/>
                        <a14:foregroundMark x1="16900" y1="28667" x2="16900" y2="28667"/>
                        <a14:foregroundMark x1="14400" y1="38267" x2="18000" y2="25467"/>
                        <a14:foregroundMark x1="20700" y1="46133" x2="22100" y2="24800"/>
                        <a14:foregroundMark x1="15300" y1="25733" x2="7200" y2="25600"/>
                        <a14:foregroundMark x1="7200" y1="25600" x2="7300" y2="27600"/>
                        <a14:foregroundMark x1="14800" y1="17067" x2="14800" y2="10533"/>
                        <a14:foregroundMark x1="15400" y1="8800" x2="26700" y2="8533"/>
                        <a14:foregroundMark x1="26700" y1="8533" x2="32800" y2="8533"/>
                        <a14:foregroundMark x1="90300" y1="10667" x2="91400" y2="35067"/>
                        <a14:foregroundMark x1="34900" y1="59867" x2="34300" y2="40400"/>
                        <a14:foregroundMark x1="30600" y1="83600" x2="55500" y2="65467"/>
                        <a14:foregroundMark x1="20800" y1="70800" x2="19900" y2="46000"/>
                        <a14:foregroundMark x1="28900" y1="79200" x2="46900" y2="68533"/>
                        <a14:foregroundMark x1="46900" y1="68533" x2="47300" y2="68533"/>
                        <a14:foregroundMark x1="61400" y1="91333" x2="63300" y2="91200"/>
                        <a14:foregroundMark x1="63400" y1="91067" x2="68300" y2="91067"/>
                        <a14:foregroundMark x1="94200" y1="80400" x2="93900" y2="76267"/>
                        <a14:foregroundMark x1="6900" y1="22267" x2="10500" y2="22400"/>
                        <a14:foregroundMark x1="12500" y1="31600" x2="16000" y2="40667"/>
                        <a14:foregroundMark x1="18900" y1="40667" x2="6200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2" t="5910" r="1984" b="5910"/>
          <a:stretch/>
        </p:blipFill>
        <p:spPr bwMode="auto">
          <a:xfrm>
            <a:off x="13624852" y="2862969"/>
            <a:ext cx="1466770" cy="103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BFAB78-3D86-8EB2-6719-A61E06F0DDA6}"/>
              </a:ext>
            </a:extLst>
          </p:cNvPr>
          <p:cNvCxnSpPr/>
          <p:nvPr/>
        </p:nvCxnSpPr>
        <p:spPr>
          <a:xfrm flipV="1">
            <a:off x="-13380349" y="173620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5C674C-B4EA-3DD2-E5A1-00909E520F04}"/>
              </a:ext>
            </a:extLst>
          </p:cNvPr>
          <p:cNvCxnSpPr/>
          <p:nvPr/>
        </p:nvCxnSpPr>
        <p:spPr>
          <a:xfrm flipV="1">
            <a:off x="-17580030" y="337450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BEB829-7A01-6319-CCF6-053EEA8C0A69}"/>
              </a:ext>
            </a:extLst>
          </p:cNvPr>
          <p:cNvCxnSpPr/>
          <p:nvPr/>
        </p:nvCxnSpPr>
        <p:spPr>
          <a:xfrm flipV="1">
            <a:off x="-21593447" y="525399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42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6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  <p:bldP spid="19" grpId="0"/>
      <p:bldP spid="47" grpId="0"/>
      <p:bldP spid="48" grpId="0"/>
      <p:bldP spid="49" grpId="0"/>
      <p:bldP spid="50" grpId="0"/>
      <p:bldP spid="45" grpId="0" animBg="1"/>
      <p:bldP spid="51" grpId="0" animBg="1"/>
      <p:bldP spid="52" grpId="0" animBg="1"/>
      <p:bldP spid="53" grpId="0" animBg="1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8945" y="1366832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BBEE96-26F4-4905-9B5D-F996F03BB5D2}"/>
              </a:ext>
            </a:extLst>
          </p:cNvPr>
          <p:cNvGrpSpPr/>
          <p:nvPr/>
        </p:nvGrpSpPr>
        <p:grpSpPr>
          <a:xfrm>
            <a:off x="-3147377" y="1884392"/>
            <a:ext cx="2365376" cy="247650"/>
            <a:chOff x="1831975" y="1870075"/>
            <a:chExt cx="2365376" cy="24765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93521A4-B875-4E5B-B764-42981FD35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1870075"/>
              <a:ext cx="2292350" cy="174625"/>
            </a:xfrm>
            <a:custGeom>
              <a:avLst/>
              <a:gdLst>
                <a:gd name="T0" fmla="*/ 1444 w 1444"/>
                <a:gd name="T1" fmla="*/ 110 h 110"/>
                <a:gd name="T2" fmla="*/ 1159 w 1444"/>
                <a:gd name="T3" fmla="*/ 0 h 110"/>
                <a:gd name="T4" fmla="*/ 0 w 1444"/>
                <a:gd name="T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1444" y="110"/>
                  </a:moveTo>
                  <a:lnTo>
                    <a:pt x="115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accent5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C3F68B61-018B-4E4C-AB72-364B68F87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888" y="1973262"/>
              <a:ext cx="144463" cy="1444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45C360-7040-4372-BC7D-D97285C20253}"/>
              </a:ext>
            </a:extLst>
          </p:cNvPr>
          <p:cNvGrpSpPr/>
          <p:nvPr/>
        </p:nvGrpSpPr>
        <p:grpSpPr>
          <a:xfrm>
            <a:off x="15089188" y="1860282"/>
            <a:ext cx="2365375" cy="247650"/>
            <a:chOff x="7926388" y="1870075"/>
            <a:chExt cx="2365375" cy="24765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28DC64C-6911-4AC0-9391-25DAE3E9C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413" y="1870075"/>
              <a:ext cx="2292350" cy="174625"/>
            </a:xfrm>
            <a:custGeom>
              <a:avLst/>
              <a:gdLst>
                <a:gd name="T0" fmla="*/ 0 w 1444"/>
                <a:gd name="T1" fmla="*/ 110 h 110"/>
                <a:gd name="T2" fmla="*/ 285 w 1444"/>
                <a:gd name="T3" fmla="*/ 0 h 110"/>
                <a:gd name="T4" fmla="*/ 1444 w 1444"/>
                <a:gd name="T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0" y="110"/>
                  </a:moveTo>
                  <a:lnTo>
                    <a:pt x="285" y="0"/>
                  </a:lnTo>
                  <a:lnTo>
                    <a:pt x="1444" y="0"/>
                  </a:lnTo>
                </a:path>
              </a:pathLst>
            </a:custGeom>
            <a:noFill/>
            <a:ln w="30163" cap="rnd">
              <a:solidFill>
                <a:schemeClr val="accent5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659E8402-A61C-47FB-9AD5-FA7E9EC60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6388" y="1973262"/>
              <a:ext cx="144463" cy="1444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2DBC83-8610-4D7A-ADDE-3A969B68D020}"/>
              </a:ext>
            </a:extLst>
          </p:cNvPr>
          <p:cNvGrpSpPr/>
          <p:nvPr/>
        </p:nvGrpSpPr>
        <p:grpSpPr>
          <a:xfrm>
            <a:off x="-3740178" y="4754258"/>
            <a:ext cx="2365376" cy="247650"/>
            <a:chOff x="1831975" y="4762500"/>
            <a:chExt cx="2365376" cy="24765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D6025CF-D0A1-44D6-A55C-F5A6492A6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4835525"/>
              <a:ext cx="2292350" cy="174625"/>
            </a:xfrm>
            <a:custGeom>
              <a:avLst/>
              <a:gdLst>
                <a:gd name="T0" fmla="*/ 1444 w 1444"/>
                <a:gd name="T1" fmla="*/ 0 h 110"/>
                <a:gd name="T2" fmla="*/ 1159 w 1444"/>
                <a:gd name="T3" fmla="*/ 110 h 110"/>
                <a:gd name="T4" fmla="*/ 0 w 1444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1444" y="0"/>
                  </a:moveTo>
                  <a:lnTo>
                    <a:pt x="1159" y="110"/>
                  </a:lnTo>
                  <a:lnTo>
                    <a:pt x="0" y="110"/>
                  </a:lnTo>
                </a:path>
              </a:pathLst>
            </a:custGeom>
            <a:noFill/>
            <a:ln w="30163" cap="rnd">
              <a:solidFill>
                <a:schemeClr val="accent5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2F9661CE-4232-4427-A22B-21ED3A2FC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888" y="4762500"/>
              <a:ext cx="144463" cy="1460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7A4964-0A9C-4180-B98B-6FDCE05B030B}"/>
              </a:ext>
            </a:extLst>
          </p:cNvPr>
          <p:cNvGrpSpPr/>
          <p:nvPr/>
        </p:nvGrpSpPr>
        <p:grpSpPr>
          <a:xfrm>
            <a:off x="15263295" y="5005343"/>
            <a:ext cx="2365375" cy="247650"/>
            <a:chOff x="7926388" y="4762500"/>
            <a:chExt cx="2365375" cy="24765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FA90954-DF81-4178-85AE-FE1A3A4F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413" y="4835525"/>
              <a:ext cx="2292350" cy="174625"/>
            </a:xfrm>
            <a:custGeom>
              <a:avLst/>
              <a:gdLst>
                <a:gd name="T0" fmla="*/ 0 w 1444"/>
                <a:gd name="T1" fmla="*/ 0 h 110"/>
                <a:gd name="T2" fmla="*/ 285 w 1444"/>
                <a:gd name="T3" fmla="*/ 110 h 110"/>
                <a:gd name="T4" fmla="*/ 1444 w 1444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0" y="0"/>
                  </a:moveTo>
                  <a:lnTo>
                    <a:pt x="285" y="110"/>
                  </a:lnTo>
                  <a:lnTo>
                    <a:pt x="1444" y="110"/>
                  </a:lnTo>
                </a:path>
              </a:pathLst>
            </a:custGeom>
            <a:noFill/>
            <a:ln w="30163" cap="rnd">
              <a:solidFill>
                <a:schemeClr val="accent5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75956774-D926-4F2C-85F1-F3730EC4A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6388" y="4762500"/>
              <a:ext cx="144463" cy="1460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17" name="Rectangle 17">
            <a:extLst>
              <a:ext uri="{FF2B5EF4-FFF2-40B4-BE49-F238E27FC236}">
                <a16:creationId xmlns:a16="http://schemas.microsoft.com/office/drawing/2014/main" id="{0BEB5EBF-0C5A-42CF-9D6F-10BF7F8B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21128" y="4414533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9644" y="1333306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751" y="4665618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E43DDA-220D-489F-A226-5A96D53FA27F}"/>
              </a:ext>
            </a:extLst>
          </p:cNvPr>
          <p:cNvSpPr txBox="1"/>
          <p:nvPr/>
        </p:nvSpPr>
        <p:spPr>
          <a:xfrm>
            <a:off x="-3263823" y="2048222"/>
            <a:ext cx="22494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ea typeface="Open Sans" panose="020B0606030504020204" pitchFamily="34" charset="0"/>
                <a:cs typeface="TheSans" panose="020B0803040302020203" pitchFamily="34" charset="-78"/>
              </a:rPr>
              <a:t>Design a robot capable of autonomous navigation in dynamic environments.</a:t>
            </a:r>
            <a:endParaRPr lang="ru-RU" sz="1600" dirty="0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9A0765-1F4E-4723-9A20-ED102F5EC301}"/>
              </a:ext>
            </a:extLst>
          </p:cNvPr>
          <p:cNvSpPr txBox="1"/>
          <p:nvPr/>
        </p:nvSpPr>
        <p:spPr>
          <a:xfrm>
            <a:off x="-3856624" y="5244751"/>
            <a:ext cx="2199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ea typeface="Open Sans" panose="020B0606030504020204" pitchFamily="34" charset="0"/>
                <a:cs typeface="TheSans" panose="020B0803040302020203" pitchFamily="34" charset="-78"/>
              </a:rPr>
              <a:t>Challenges include reliable obstacle detection, avoidance, and precise parking.</a:t>
            </a:r>
            <a:endParaRPr lang="ru-RU" sz="1600" dirty="0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45ECBB-5D13-4459-B3CF-1429502BE356}"/>
              </a:ext>
            </a:extLst>
          </p:cNvPr>
          <p:cNvSpPr txBox="1"/>
          <p:nvPr/>
        </p:nvSpPr>
        <p:spPr>
          <a:xfrm>
            <a:off x="15988054" y="2024112"/>
            <a:ext cx="219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ea typeface="Open Sans" panose="020B0606030504020204" pitchFamily="34" charset="0"/>
                <a:cs typeface="TheSans" panose="020B0803040302020203" pitchFamily="34" charset="-78"/>
              </a:rPr>
              <a:t>Dynamic obstacle detection and avoidance.</a:t>
            </a:r>
            <a:endParaRPr lang="ru-RU" sz="1600" dirty="0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AA61B6-AC7B-4452-904A-8703AEAB001D}"/>
              </a:ext>
            </a:extLst>
          </p:cNvPr>
          <p:cNvSpPr txBox="1"/>
          <p:nvPr/>
        </p:nvSpPr>
        <p:spPr>
          <a:xfrm>
            <a:off x="16162161" y="5495836"/>
            <a:ext cx="219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TheSans" panose="020B0803040302020203" pitchFamily="34" charset="-78"/>
                <a:ea typeface="Open Sans" panose="020B0606030504020204" pitchFamily="34" charset="0"/>
                <a:cs typeface="TheSans" panose="020B0803040302020203" pitchFamily="34" charset="-78"/>
              </a:rPr>
              <a:t>Accurate identification and parking within designated spaces.</a:t>
            </a:r>
            <a:endParaRPr lang="ru-RU" sz="1600" dirty="0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TheSans" panose="020B0803040302020203" pitchFamily="34" charset="-7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417046-0D67-47FE-984A-97E1702FCABE}"/>
              </a:ext>
            </a:extLst>
          </p:cNvPr>
          <p:cNvSpPr/>
          <p:nvPr/>
        </p:nvSpPr>
        <p:spPr>
          <a:xfrm>
            <a:off x="-2264435" y="-1396012"/>
            <a:ext cx="606922" cy="60692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2DCC64-0449-4F48-A2DE-0EB2B98FCE34}"/>
              </a:ext>
            </a:extLst>
          </p:cNvPr>
          <p:cNvSpPr/>
          <p:nvPr/>
        </p:nvSpPr>
        <p:spPr>
          <a:xfrm>
            <a:off x="13101887" y="-1056224"/>
            <a:ext cx="606922" cy="60692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E610BE9-7947-4E47-A237-49AEE842D22E}"/>
              </a:ext>
            </a:extLst>
          </p:cNvPr>
          <p:cNvSpPr/>
          <p:nvPr/>
        </p:nvSpPr>
        <p:spPr>
          <a:xfrm>
            <a:off x="12798426" y="6858000"/>
            <a:ext cx="606922" cy="60692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D7D254-AAB2-4C72-BB0F-77E502CB0A48}"/>
              </a:ext>
            </a:extLst>
          </p:cNvPr>
          <p:cNvSpPr/>
          <p:nvPr/>
        </p:nvSpPr>
        <p:spPr>
          <a:xfrm>
            <a:off x="-2175083" y="7660150"/>
            <a:ext cx="606922" cy="60692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813729-AADC-A3C9-FF36-FDE017BBDB92}"/>
              </a:ext>
            </a:extLst>
          </p:cNvPr>
          <p:cNvGrpSpPr/>
          <p:nvPr/>
        </p:nvGrpSpPr>
        <p:grpSpPr>
          <a:xfrm>
            <a:off x="14060540" y="-455125"/>
            <a:ext cx="600258" cy="1990844"/>
            <a:chOff x="12627980" y="358816"/>
            <a:chExt cx="600258" cy="199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B764E4-9132-F813-73CA-10166E84A46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EEE8A1-77BC-B8D4-3C73-5E680457E8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0B30E8-107C-64EB-3DE9-6C0A4DA347AA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56A563-4F0D-E18B-088B-3EBB115C635D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9">
            <a:extLst>
              <a:ext uri="{FF2B5EF4-FFF2-40B4-BE49-F238E27FC236}">
                <a16:creationId xmlns:a16="http://schemas.microsoft.com/office/drawing/2014/main" id="{5FA74E20-0B11-24F9-7207-D669A7A10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90" y="-947568"/>
            <a:ext cx="34961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Problem Statement</a:t>
            </a:r>
            <a:endParaRPr kumimoji="0" lang="ru-UA" altLang="ru-UA" sz="32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TheSans" panose="020B0803040302020203" pitchFamily="34" charset="-78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81F4A2B5-A3C3-3E52-ED7D-6FFB692E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5534" y="-873746"/>
            <a:ext cx="19524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Challenges</a:t>
            </a:r>
            <a:endParaRPr kumimoji="0" lang="ru-UA" altLang="ru-UA" sz="32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TheSans" panose="020B0803040302020203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470B7-6CE1-A59A-4411-CB419441AAA8}"/>
              </a:ext>
            </a:extLst>
          </p:cNvPr>
          <p:cNvSpPr txBox="1"/>
          <p:nvPr/>
        </p:nvSpPr>
        <p:spPr>
          <a:xfrm>
            <a:off x="3978902" y="405309"/>
            <a:ext cx="47364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Components</a:t>
            </a:r>
            <a:endParaRPr lang="en-US" sz="5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pic>
        <p:nvPicPr>
          <p:cNvPr id="2050" name="Picture 2" descr="Arduino Uno Rev3 — Arduino Official Store">
            <a:extLst>
              <a:ext uri="{FF2B5EF4-FFF2-40B4-BE49-F238E27FC236}">
                <a16:creationId xmlns:a16="http://schemas.microsoft.com/office/drawing/2014/main" id="{04DB95ED-756A-E581-93CB-FD0F2617C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00" b="91200" l="6200" r="94200">
                        <a14:foregroundMark x1="56300" y1="52133" x2="61700" y2="24000"/>
                        <a14:foregroundMark x1="71000" y1="12133" x2="50200" y2="16000"/>
                        <a14:foregroundMark x1="24100" y1="14533" x2="20100" y2="14533"/>
                        <a14:foregroundMark x1="17600" y1="12133" x2="16900" y2="28667"/>
                        <a14:foregroundMark x1="16900" y1="28667" x2="16900" y2="28667"/>
                        <a14:foregroundMark x1="14400" y1="38267" x2="18000" y2="25467"/>
                        <a14:foregroundMark x1="20700" y1="46133" x2="22100" y2="24800"/>
                        <a14:foregroundMark x1="15300" y1="25733" x2="7200" y2="25600"/>
                        <a14:foregroundMark x1="7200" y1="25600" x2="7300" y2="27600"/>
                        <a14:foregroundMark x1="14800" y1="17067" x2="14800" y2="10533"/>
                        <a14:foregroundMark x1="15400" y1="8800" x2="26700" y2="8533"/>
                        <a14:foregroundMark x1="26700" y1="8533" x2="32800" y2="8533"/>
                        <a14:foregroundMark x1="90300" y1="10667" x2="91400" y2="35067"/>
                        <a14:foregroundMark x1="34900" y1="59867" x2="34300" y2="40400"/>
                        <a14:foregroundMark x1="30600" y1="83600" x2="55500" y2="65467"/>
                        <a14:foregroundMark x1="20800" y1="70800" x2="19900" y2="46000"/>
                        <a14:foregroundMark x1="28900" y1="79200" x2="46900" y2="68533"/>
                        <a14:foregroundMark x1="46900" y1="68533" x2="47300" y2="68533"/>
                        <a14:foregroundMark x1="61400" y1="91333" x2="63300" y2="91200"/>
                        <a14:foregroundMark x1="63400" y1="91067" x2="68300" y2="91067"/>
                        <a14:foregroundMark x1="94200" y1="80400" x2="93900" y2="76267"/>
                        <a14:foregroundMark x1="6900" y1="22267" x2="10500" y2="22400"/>
                        <a14:foregroundMark x1="12500" y1="31600" x2="16000" y2="40667"/>
                        <a14:foregroundMark x1="18900" y1="40667" x2="6200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2" t="5910" r="1984" b="5910"/>
          <a:stretch/>
        </p:blipFill>
        <p:spPr bwMode="auto">
          <a:xfrm>
            <a:off x="5198767" y="1422911"/>
            <a:ext cx="6929450" cy="489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0A36F4-639C-E20C-0ADD-19C4C2FC8E48}"/>
              </a:ext>
            </a:extLst>
          </p:cNvPr>
          <p:cNvSpPr txBox="1"/>
          <p:nvPr/>
        </p:nvSpPr>
        <p:spPr>
          <a:xfrm>
            <a:off x="516993" y="2439610"/>
            <a:ext cx="38571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EG" sz="2800" kern="0" dirty="0">
              <a:solidFill>
                <a:srgbClr val="000000"/>
              </a:solidFill>
              <a:effectLst/>
              <a:latin typeface="TheSans" panose="020B0803040302020203" pitchFamily="34" charset="-78"/>
              <a:ea typeface="Times New Roman" panose="02020603050405020304" pitchFamily="18" charset="0"/>
              <a:cs typeface="TheSans" panose="020B0803040302020203" pitchFamily="34" charset="-78"/>
            </a:endParaRPr>
          </a:p>
          <a:p>
            <a:r>
              <a:rPr lang="en-US" sz="3600" kern="0" dirty="0">
                <a:solidFill>
                  <a:schemeClr val="accent4">
                    <a:lumMod val="75000"/>
                  </a:schemeClr>
                </a:solidFill>
                <a:latin typeface="TheSans" panose="020B0803040302020203" pitchFamily="34" charset="-78"/>
                <a:ea typeface="Times New Roman" panose="02020603050405020304" pitchFamily="18" charset="0"/>
                <a:cs typeface="TheSans" panose="020B0803040302020203" pitchFamily="34" charset="-78"/>
              </a:rPr>
              <a:t>Arduino Uno:</a:t>
            </a:r>
            <a:endParaRPr lang="ar-EG" sz="3600" kern="0" dirty="0">
              <a:solidFill>
                <a:schemeClr val="accent4">
                  <a:lumMod val="75000"/>
                </a:schemeClr>
              </a:solidFill>
              <a:latin typeface="TheSans" panose="020B0803040302020203" pitchFamily="34" charset="-78"/>
              <a:ea typeface="Times New Roman" panose="02020603050405020304" pitchFamily="18" charset="0"/>
              <a:cs typeface="TheSans" panose="020B0803040302020203" pitchFamily="34" charset="-78"/>
            </a:endParaRPr>
          </a:p>
          <a:p>
            <a:r>
              <a:rPr lang="en-US" sz="2800" kern="0" dirty="0">
                <a:solidFill>
                  <a:srgbClr val="000000"/>
                </a:solidFill>
                <a:latin typeface="TheSans" panose="020B0803040302020203" pitchFamily="34" charset="-78"/>
                <a:ea typeface="Times New Roman" panose="02020603050405020304" pitchFamily="18" charset="0"/>
                <a:cs typeface="TheSans" panose="020B0803040302020203" pitchFamily="34" charset="-78"/>
              </a:rPr>
              <a:t>The </a:t>
            </a:r>
            <a:r>
              <a:rPr lang="en-US" sz="2800" kern="0" dirty="0">
                <a:solidFill>
                  <a:srgbClr val="000000"/>
                </a:solidFill>
                <a:effectLst/>
                <a:latin typeface="TheSans" panose="020B0803040302020203" pitchFamily="34" charset="-78"/>
                <a:ea typeface="Times New Roman" panose="02020603050405020304" pitchFamily="18" charset="0"/>
                <a:cs typeface="TheSans" panose="020B0803040302020203" pitchFamily="34" charset="-78"/>
              </a:rPr>
              <a:t>brain of the system, responsible for sensor data processing, decision-making, and control algorithms.</a:t>
            </a:r>
            <a:endParaRPr lang="en-US" sz="2800" kern="100" dirty="0">
              <a:effectLst/>
              <a:latin typeface="TheSans" panose="020B0803040302020203" pitchFamily="34" charset="-78"/>
              <a:ea typeface="Aptos" panose="020B0004020202020204" pitchFamily="34" charset="0"/>
              <a:cs typeface="TheSans" panose="020B0803040302020203" pitchFamily="34" charset="-78"/>
            </a:endParaRPr>
          </a:p>
          <a:p>
            <a:endParaRPr lang="en-US" sz="2800" dirty="0"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2A43E2-106B-2339-9A9D-6B6C9FBC1E7C}"/>
              </a:ext>
            </a:extLst>
          </p:cNvPr>
          <p:cNvCxnSpPr/>
          <p:nvPr/>
        </p:nvCxnSpPr>
        <p:spPr>
          <a:xfrm flipV="1">
            <a:off x="0" y="173620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1A907B-F846-2CDA-F927-A385839D84C9}"/>
              </a:ext>
            </a:extLst>
          </p:cNvPr>
          <p:cNvCxnSpPr/>
          <p:nvPr/>
        </p:nvCxnSpPr>
        <p:spPr>
          <a:xfrm flipV="1">
            <a:off x="-4199681" y="337450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F7B48-CD5B-2FA0-8F78-95BDD74162DF}"/>
              </a:ext>
            </a:extLst>
          </p:cNvPr>
          <p:cNvCxnSpPr/>
          <p:nvPr/>
        </p:nvCxnSpPr>
        <p:spPr>
          <a:xfrm flipV="1">
            <a:off x="-8213098" y="525399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F4881E5-32EE-0BF0-9615-113EFF476FCB}"/>
              </a:ext>
            </a:extLst>
          </p:cNvPr>
          <p:cNvCxnSpPr>
            <a:stCxn id="2050" idx="1"/>
            <a:endCxn id="37" idx="0"/>
          </p:cNvCxnSpPr>
          <p:nvPr/>
        </p:nvCxnSpPr>
        <p:spPr>
          <a:xfrm rot="10800000">
            <a:off x="2445589" y="2439610"/>
            <a:ext cx="2753179" cy="1432830"/>
          </a:xfrm>
          <a:prstGeom prst="curvedConnector4">
            <a:avLst>
              <a:gd name="adj1" fmla="val 14975"/>
              <a:gd name="adj2" fmla="val 115954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0" descr="Arduino Compatible Dual Ultrasonic Sensor Module. Australia - Little Bird">
            <a:extLst>
              <a:ext uri="{FF2B5EF4-FFF2-40B4-BE49-F238E27FC236}">
                <a16:creationId xmlns:a16="http://schemas.microsoft.com/office/drawing/2014/main" id="{FE2B43B3-B504-C86C-763A-2416571F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0" b="92667" l="9067" r="90733">
                        <a14:foregroundMark x1="50533" y1="9800" x2="62000" y2="6600"/>
                        <a14:foregroundMark x1="23600" y1="60800" x2="26933" y2="54933"/>
                        <a14:foregroundMark x1="51200" y1="92667" x2="49533" y2="90333"/>
                        <a14:foregroundMark x1="89467" y1="33867" x2="90800" y2="31667"/>
                        <a14:foregroundMark x1="9067" y1="79867" x2="11467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6" t="1917" r="4463" b="4906"/>
          <a:stretch/>
        </p:blipFill>
        <p:spPr bwMode="auto">
          <a:xfrm>
            <a:off x="-5008302" y="2252947"/>
            <a:ext cx="3339848" cy="352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49B964D-10A9-4851-8BE8-A0DB3999FFA0}"/>
              </a:ext>
            </a:extLst>
          </p:cNvPr>
          <p:cNvSpPr txBox="1"/>
          <p:nvPr/>
        </p:nvSpPr>
        <p:spPr>
          <a:xfrm>
            <a:off x="7743462" y="7712650"/>
            <a:ext cx="43179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Ultrasonic Sensors: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We used one ultrasonic sensor to measure distances to avoid obstacles</a:t>
            </a:r>
            <a:r>
              <a:rPr lang="en-US" sz="3600" dirty="0">
                <a:latin typeface="TheSans" panose="020B0803040302020203" pitchFamily="34" charset="-78"/>
                <a:cs typeface="TheSans" panose="020B0803040302020203" pitchFamily="34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41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8945" y="1366832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9644" y="1333306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751" y="4665618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813729-AADC-A3C9-FF36-FDE017BBDB92}"/>
              </a:ext>
            </a:extLst>
          </p:cNvPr>
          <p:cNvGrpSpPr/>
          <p:nvPr/>
        </p:nvGrpSpPr>
        <p:grpSpPr>
          <a:xfrm>
            <a:off x="13885597" y="2589470"/>
            <a:ext cx="600258" cy="1990844"/>
            <a:chOff x="12627980" y="358816"/>
            <a:chExt cx="600258" cy="199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B764E4-9132-F813-73CA-10166E84A46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EEE8A1-77BC-B8D4-3C73-5E680457E8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0B30E8-107C-64EB-3DE9-6C0A4DA347AA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56A563-4F0D-E18B-088B-3EBB115C635D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2470B7-6CE1-A59A-4411-CB419441AAA8}"/>
              </a:ext>
            </a:extLst>
          </p:cNvPr>
          <p:cNvSpPr txBox="1"/>
          <p:nvPr/>
        </p:nvSpPr>
        <p:spPr>
          <a:xfrm>
            <a:off x="3978902" y="405309"/>
            <a:ext cx="44485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Components</a:t>
            </a:r>
            <a:endParaRPr lang="en-US" sz="5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pic>
        <p:nvPicPr>
          <p:cNvPr id="2050" name="Picture 2" descr="Arduino Uno Rev3 — Arduino Official Store">
            <a:extLst>
              <a:ext uri="{FF2B5EF4-FFF2-40B4-BE49-F238E27FC236}">
                <a16:creationId xmlns:a16="http://schemas.microsoft.com/office/drawing/2014/main" id="{04DB95ED-756A-E581-93CB-FD0F2617C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00" b="91200" l="6200" r="94200">
                        <a14:foregroundMark x1="56300" y1="52133" x2="61700" y2="24000"/>
                        <a14:foregroundMark x1="71000" y1="12133" x2="50200" y2="16000"/>
                        <a14:foregroundMark x1="24100" y1="14533" x2="20100" y2="14533"/>
                        <a14:foregroundMark x1="17600" y1="12133" x2="16900" y2="28667"/>
                        <a14:foregroundMark x1="16900" y1="28667" x2="16900" y2="28667"/>
                        <a14:foregroundMark x1="14400" y1="38267" x2="18000" y2="25467"/>
                        <a14:foregroundMark x1="20700" y1="46133" x2="22100" y2="24800"/>
                        <a14:foregroundMark x1="15300" y1="25733" x2="7200" y2="25600"/>
                        <a14:foregroundMark x1="7200" y1="25600" x2="7300" y2="27600"/>
                        <a14:foregroundMark x1="14800" y1="17067" x2="14800" y2="10533"/>
                        <a14:foregroundMark x1="15400" y1="8800" x2="26700" y2="8533"/>
                        <a14:foregroundMark x1="26700" y1="8533" x2="32800" y2="8533"/>
                        <a14:foregroundMark x1="90300" y1="10667" x2="91400" y2="35067"/>
                        <a14:foregroundMark x1="34900" y1="59867" x2="34300" y2="40400"/>
                        <a14:foregroundMark x1="30600" y1="83600" x2="55500" y2="65467"/>
                        <a14:foregroundMark x1="20800" y1="70800" x2="19900" y2="46000"/>
                        <a14:foregroundMark x1="28900" y1="79200" x2="46900" y2="68533"/>
                        <a14:foregroundMark x1="46900" y1="68533" x2="47300" y2="68533"/>
                        <a14:foregroundMark x1="61400" y1="91333" x2="63300" y2="91200"/>
                        <a14:foregroundMark x1="63400" y1="91067" x2="68300" y2="91067"/>
                        <a14:foregroundMark x1="94200" y1="80400" x2="93900" y2="76267"/>
                        <a14:foregroundMark x1="6900" y1="22267" x2="10500" y2="22400"/>
                        <a14:foregroundMark x1="12500" y1="31600" x2="16000" y2="40667"/>
                        <a14:foregroundMark x1="18900" y1="40667" x2="6200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2" t="5910" r="1984" b="5910"/>
          <a:stretch/>
        </p:blipFill>
        <p:spPr bwMode="auto">
          <a:xfrm>
            <a:off x="13569982" y="2439610"/>
            <a:ext cx="4317958" cy="305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0A36F4-639C-E20C-0ADD-19C4C2FC8E48}"/>
              </a:ext>
            </a:extLst>
          </p:cNvPr>
          <p:cNvSpPr txBox="1"/>
          <p:nvPr/>
        </p:nvSpPr>
        <p:spPr>
          <a:xfrm>
            <a:off x="480164" y="7527594"/>
            <a:ext cx="38571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EG" sz="2800" kern="0" dirty="0">
              <a:solidFill>
                <a:srgbClr val="000000"/>
              </a:solidFill>
              <a:effectLst/>
              <a:latin typeface="TheSans" panose="020B0803040302020203" pitchFamily="34" charset="-78"/>
              <a:ea typeface="Times New Roman" panose="02020603050405020304" pitchFamily="18" charset="0"/>
              <a:cs typeface="TheSans" panose="020B0803040302020203" pitchFamily="34" charset="-78"/>
            </a:endParaRPr>
          </a:p>
          <a:p>
            <a:r>
              <a:rPr lang="en-US" sz="3600" kern="0" dirty="0">
                <a:solidFill>
                  <a:schemeClr val="accent4">
                    <a:lumMod val="75000"/>
                  </a:schemeClr>
                </a:solidFill>
                <a:latin typeface="TheSans" panose="020B0803040302020203" pitchFamily="34" charset="-78"/>
                <a:ea typeface="Times New Roman" panose="02020603050405020304" pitchFamily="18" charset="0"/>
                <a:cs typeface="TheSans" panose="020B0803040302020203" pitchFamily="34" charset="-78"/>
              </a:rPr>
              <a:t>Arduino Uno:</a:t>
            </a:r>
            <a:endParaRPr lang="ar-EG" sz="3600" kern="0" dirty="0">
              <a:solidFill>
                <a:schemeClr val="accent4">
                  <a:lumMod val="75000"/>
                </a:schemeClr>
              </a:solidFill>
              <a:latin typeface="TheSans" panose="020B0803040302020203" pitchFamily="34" charset="-78"/>
              <a:ea typeface="Times New Roman" panose="02020603050405020304" pitchFamily="18" charset="0"/>
              <a:cs typeface="TheSans" panose="020B0803040302020203" pitchFamily="34" charset="-78"/>
            </a:endParaRPr>
          </a:p>
          <a:p>
            <a:r>
              <a:rPr lang="en-US" sz="2800" kern="0" dirty="0">
                <a:solidFill>
                  <a:srgbClr val="000000"/>
                </a:solidFill>
                <a:latin typeface="TheSans" panose="020B0803040302020203" pitchFamily="34" charset="-78"/>
                <a:ea typeface="Times New Roman" panose="02020603050405020304" pitchFamily="18" charset="0"/>
                <a:cs typeface="TheSans" panose="020B0803040302020203" pitchFamily="34" charset="-78"/>
              </a:rPr>
              <a:t>The </a:t>
            </a:r>
            <a:r>
              <a:rPr lang="en-US" sz="2800" kern="0" dirty="0">
                <a:solidFill>
                  <a:srgbClr val="000000"/>
                </a:solidFill>
                <a:effectLst/>
                <a:latin typeface="TheSans" panose="020B0803040302020203" pitchFamily="34" charset="-78"/>
                <a:ea typeface="Times New Roman" panose="02020603050405020304" pitchFamily="18" charset="0"/>
                <a:cs typeface="TheSans" panose="020B0803040302020203" pitchFamily="34" charset="-78"/>
              </a:rPr>
              <a:t>brain of the system, responsible for sensor data processing, decision-making, and control algorithms.</a:t>
            </a:r>
            <a:endParaRPr lang="en-US" sz="2800" kern="100" dirty="0">
              <a:effectLst/>
              <a:latin typeface="TheSans" panose="020B0803040302020203" pitchFamily="34" charset="-78"/>
              <a:ea typeface="Aptos" panose="020B0004020202020204" pitchFamily="34" charset="0"/>
              <a:cs typeface="TheSans" panose="020B0803040302020203" pitchFamily="34" charset="-78"/>
            </a:endParaRPr>
          </a:p>
          <a:p>
            <a:endParaRPr lang="en-US" sz="2800" dirty="0"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2A43E2-106B-2339-9A9D-6B6C9FBC1E7C}"/>
              </a:ext>
            </a:extLst>
          </p:cNvPr>
          <p:cNvCxnSpPr/>
          <p:nvPr/>
        </p:nvCxnSpPr>
        <p:spPr>
          <a:xfrm flipV="1">
            <a:off x="7743463" y="46186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1A907B-F846-2CDA-F927-A385839D84C9}"/>
              </a:ext>
            </a:extLst>
          </p:cNvPr>
          <p:cNvCxnSpPr/>
          <p:nvPr/>
        </p:nvCxnSpPr>
        <p:spPr>
          <a:xfrm flipV="1">
            <a:off x="3914640" y="207760"/>
            <a:ext cx="12192000" cy="117821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F7B48-CD5B-2FA0-8F78-95BDD74162DF}"/>
              </a:ext>
            </a:extLst>
          </p:cNvPr>
          <p:cNvCxnSpPr/>
          <p:nvPr/>
        </p:nvCxnSpPr>
        <p:spPr>
          <a:xfrm flipV="1">
            <a:off x="1234998" y="385167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Arduino Compatible Dual Ultrasonic Sensor Module. Australia - Little Bird">
            <a:extLst>
              <a:ext uri="{FF2B5EF4-FFF2-40B4-BE49-F238E27FC236}">
                <a16:creationId xmlns:a16="http://schemas.microsoft.com/office/drawing/2014/main" id="{72340A57-ABF6-05B9-BCAB-5365A7593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0" b="92667" l="9067" r="90733">
                        <a14:foregroundMark x1="50533" y1="9800" x2="62000" y2="6600"/>
                        <a14:foregroundMark x1="23600" y1="60800" x2="26933" y2="54933"/>
                        <a14:foregroundMark x1="51200" y1="92667" x2="49533" y2="90333"/>
                        <a14:foregroundMark x1="89467" y1="33867" x2="90800" y2="31667"/>
                        <a14:foregroundMark x1="9067" y1="79867" x2="11467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6" t="1917" r="4463" b="4906"/>
          <a:stretch/>
        </p:blipFill>
        <p:spPr bwMode="auto">
          <a:xfrm>
            <a:off x="747097" y="1153658"/>
            <a:ext cx="5423130" cy="57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97AB25D-421D-7AE9-198A-AEC96DF8AE42}"/>
              </a:ext>
            </a:extLst>
          </p:cNvPr>
          <p:cNvCxnSpPr>
            <a:cxnSpLocks/>
            <a:stCxn id="3082" idx="3"/>
            <a:endCxn id="27" idx="2"/>
          </p:cNvCxnSpPr>
          <p:nvPr/>
        </p:nvCxnSpPr>
        <p:spPr>
          <a:xfrm>
            <a:off x="6170227" y="4015291"/>
            <a:ext cx="3797504" cy="1286641"/>
          </a:xfrm>
          <a:prstGeom prst="curvedConnector4">
            <a:avLst>
              <a:gd name="adj1" fmla="val 20714"/>
              <a:gd name="adj2" fmla="val 11776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092AEF5-2C44-5EFC-3A75-1A166D4B6D14}"/>
              </a:ext>
            </a:extLst>
          </p:cNvPr>
          <p:cNvSpPr txBox="1"/>
          <p:nvPr/>
        </p:nvSpPr>
        <p:spPr>
          <a:xfrm>
            <a:off x="7743462" y="2439610"/>
            <a:ext cx="4448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Ultrasonic Sensors: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We used one ultrasonic sensor to measure distances to avoid obstacles</a:t>
            </a:r>
            <a:r>
              <a:rPr lang="en-US" sz="3600" dirty="0">
                <a:latin typeface="TheSans" panose="020B0803040302020203" pitchFamily="34" charset="-78"/>
                <a:cs typeface="TheSans" panose="020B0803040302020203" pitchFamily="34" charset="-78"/>
              </a:rPr>
              <a:t>.</a:t>
            </a:r>
          </a:p>
        </p:txBody>
      </p:sp>
      <p:pic>
        <p:nvPicPr>
          <p:cNvPr id="36" name="Picture 2" descr="Buy L293D Motor Driver - Motor Drive Shield for Arduino Mega UNO Online ...">
            <a:extLst>
              <a:ext uri="{FF2B5EF4-FFF2-40B4-BE49-F238E27FC236}">
                <a16:creationId xmlns:a16="http://schemas.microsoft.com/office/drawing/2014/main" id="{C96126CF-9BAB-7B14-AA54-87A3256AD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800" r="90200">
                        <a14:foregroundMark x1="9800" y1="50400" x2="10200" y2="50400"/>
                        <a14:foregroundMark x1="9800" y1="50600" x2="10400" y2="50900"/>
                        <a14:foregroundMark x1="9900" y1="53400" x2="10300" y2="53900"/>
                        <a14:foregroundMark x1="10400" y1="51000" x2="10100" y2="50400"/>
                        <a14:foregroundMark x1="10100" y1="51200" x2="9900" y2="50700"/>
                        <a14:foregroundMark x1="9800" y1="53600" x2="9800" y2="53600"/>
                        <a14:foregroundMark x1="10800" y1="54400" x2="11600" y2="56100"/>
                        <a14:foregroundMark x1="12800" y1="56800" x2="14800" y2="58300"/>
                        <a14:foregroundMark x1="14900" y1="58500" x2="15100" y2="58800"/>
                        <a14:foregroundMark x1="37900" y1="79000" x2="35800" y2="76900"/>
                        <a14:foregroundMark x1="82000" y1="58600" x2="82800" y2="57800"/>
                        <a14:foregroundMark x1="83800" y1="57300" x2="86000" y2="55500"/>
                        <a14:foregroundMark x1="89700" y1="53300" x2="90200" y2="53000"/>
                        <a14:foregroundMark x1="89600" y1="53100" x2="89000" y2="53900"/>
                        <a14:foregroundMark x1="79400" y1="59800" x2="81600" y2="58700"/>
                        <a14:foregroundMark x1="56900" y1="73500" x2="59100" y2="72300"/>
                        <a14:foregroundMark x1="41200" y1="84800" x2="41300" y2="84700"/>
                        <a14:foregroundMark x1="41300" y1="84500" x2="41300" y2="82300"/>
                        <a14:foregroundMark x1="41200" y1="85400" x2="41200" y2="83900"/>
                        <a14:foregroundMark x1="43400" y1="81900" x2="43400" y2="84100"/>
                        <a14:foregroundMark x1="45500" y1="80500" x2="45600" y2="82800"/>
                        <a14:foregroundMark x1="45300" y1="82800" x2="45300" y2="82800"/>
                        <a14:foregroundMark x1="47500" y1="79400" x2="47600" y2="81700"/>
                        <a14:foregroundMark x1="49800" y1="77900" x2="49600" y2="80400"/>
                        <a14:foregroundMark x1="51600" y1="79300" x2="51700" y2="76400"/>
                        <a14:foregroundMark x1="53400" y1="78100" x2="53500" y2="75400"/>
                        <a14:foregroundMark x1="55500" y1="76900" x2="55800" y2="74100"/>
                        <a14:foregroundMark x1="58600" y1="75200" x2="58900" y2="72100"/>
                        <a14:foregroundMark x1="57300" y1="73500" x2="57900" y2="73200"/>
                        <a14:foregroundMark x1="60600" y1="73800" x2="60900" y2="70900"/>
                        <a14:foregroundMark x1="62400" y1="72500" x2="62800" y2="69700"/>
                        <a14:foregroundMark x1="64600" y1="69200" x2="64400" y2="71500"/>
                        <a14:foregroundMark x1="66200" y1="70700" x2="66800" y2="67500"/>
                        <a14:foregroundMark x1="68500" y1="67000" x2="68300" y2="69200"/>
                        <a14:foregroundMark x1="70000" y1="68100" x2="70400" y2="65700"/>
                        <a14:foregroundMark x1="72300" y1="64800" x2="72000" y2="67400"/>
                        <a14:foregroundMark x1="70800" y1="65000" x2="72700" y2="64100"/>
                        <a14:foregroundMark x1="75100" y1="62400" x2="80500" y2="59400"/>
                        <a14:foregroundMark x1="84800" y1="56900" x2="89100" y2="54300"/>
                        <a14:backgroundMark x1="70800" y1="67200" x2="70923" y2="66397"/>
                        <a14:backgroundMark x1="68900" y1="68700" x2="69000" y2="6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7" t="22149" r="4081" b="13466"/>
          <a:stretch/>
        </p:blipFill>
        <p:spPr bwMode="auto">
          <a:xfrm>
            <a:off x="6376034" y="7914860"/>
            <a:ext cx="4521482" cy="32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1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8945" y="1366832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9644" y="1333306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751" y="4665618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813729-AADC-A3C9-FF36-FDE017BBDB92}"/>
              </a:ext>
            </a:extLst>
          </p:cNvPr>
          <p:cNvGrpSpPr/>
          <p:nvPr/>
        </p:nvGrpSpPr>
        <p:grpSpPr>
          <a:xfrm>
            <a:off x="13885597" y="2589470"/>
            <a:ext cx="600258" cy="1990844"/>
            <a:chOff x="12627980" y="358816"/>
            <a:chExt cx="600258" cy="199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B764E4-9132-F813-73CA-10166E84A46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EEE8A1-77BC-B8D4-3C73-5E680457E8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0B30E8-107C-64EB-3DE9-6C0A4DA347AA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56A563-4F0D-E18B-088B-3EBB115C635D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2470B7-6CE1-A59A-4411-CB419441AAA8}"/>
              </a:ext>
            </a:extLst>
          </p:cNvPr>
          <p:cNvSpPr txBox="1"/>
          <p:nvPr/>
        </p:nvSpPr>
        <p:spPr>
          <a:xfrm>
            <a:off x="3978902" y="405309"/>
            <a:ext cx="445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Components</a:t>
            </a:r>
            <a:endParaRPr lang="en-US" sz="5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2A43E2-106B-2339-9A9D-6B6C9FBC1E7C}"/>
              </a:ext>
            </a:extLst>
          </p:cNvPr>
          <p:cNvCxnSpPr/>
          <p:nvPr/>
        </p:nvCxnSpPr>
        <p:spPr>
          <a:xfrm flipV="1">
            <a:off x="4268743" y="47013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1A907B-F846-2CDA-F927-A385839D84C9}"/>
              </a:ext>
            </a:extLst>
          </p:cNvPr>
          <p:cNvCxnSpPr/>
          <p:nvPr/>
        </p:nvCxnSpPr>
        <p:spPr>
          <a:xfrm flipV="1">
            <a:off x="-3138945" y="237362"/>
            <a:ext cx="12192000" cy="117821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F7B48-CD5B-2FA0-8F78-95BDD74162DF}"/>
              </a:ext>
            </a:extLst>
          </p:cNvPr>
          <p:cNvCxnSpPr/>
          <p:nvPr/>
        </p:nvCxnSpPr>
        <p:spPr>
          <a:xfrm flipV="1">
            <a:off x="-3138945" y="382419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Arduino Compatible Dual Ultrasonic Sensor Module. Australia - Little Bird">
            <a:extLst>
              <a:ext uri="{FF2B5EF4-FFF2-40B4-BE49-F238E27FC236}">
                <a16:creationId xmlns:a16="http://schemas.microsoft.com/office/drawing/2014/main" id="{72340A57-ABF6-05B9-BCAB-5365A7593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00" b="92667" l="9067" r="90733">
                        <a14:foregroundMark x1="50533" y1="9800" x2="62000" y2="6600"/>
                        <a14:foregroundMark x1="23600" y1="60800" x2="26933" y2="54933"/>
                        <a14:foregroundMark x1="51200" y1="92667" x2="49533" y2="90333"/>
                        <a14:foregroundMark x1="89467" y1="33867" x2="90800" y2="31667"/>
                        <a14:foregroundMark x1="9067" y1="79867" x2="11467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6" t="1917" r="4463" b="4906"/>
          <a:stretch/>
        </p:blipFill>
        <p:spPr bwMode="auto">
          <a:xfrm>
            <a:off x="-4973635" y="2303672"/>
            <a:ext cx="3203838" cy="342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97AB25D-421D-7AE9-198A-AEC96DF8AE42}"/>
              </a:ext>
            </a:extLst>
          </p:cNvPr>
          <p:cNvCxnSpPr>
            <a:cxnSpLocks/>
            <a:stCxn id="5122" idx="0"/>
            <a:endCxn id="6" idx="3"/>
          </p:cNvCxnSpPr>
          <p:nvPr/>
        </p:nvCxnSpPr>
        <p:spPr>
          <a:xfrm rot="16200000" flipH="1" flipV="1">
            <a:off x="5287206" y="895581"/>
            <a:ext cx="1942008" cy="3616259"/>
          </a:xfrm>
          <a:prstGeom prst="curvedConnector4">
            <a:avLst>
              <a:gd name="adj1" fmla="val -11771"/>
              <a:gd name="adj2" fmla="val 82952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092AEF5-2C44-5EFC-3A75-1A166D4B6D14}"/>
              </a:ext>
            </a:extLst>
          </p:cNvPr>
          <p:cNvSpPr txBox="1"/>
          <p:nvPr/>
        </p:nvSpPr>
        <p:spPr>
          <a:xfrm>
            <a:off x="13838200" y="2584130"/>
            <a:ext cx="4448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Ultrasonic Sensors: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We used one ultrasonic sensor to measure distances to avoid obstacles</a:t>
            </a:r>
            <a:r>
              <a:rPr lang="en-US" sz="3600" dirty="0">
                <a:latin typeface="TheSans" panose="020B0803040302020203" pitchFamily="34" charset="-78"/>
                <a:cs typeface="TheSans" panose="020B0803040302020203" pitchFamily="34" charset="-78"/>
              </a:rPr>
              <a:t>.</a:t>
            </a:r>
          </a:p>
        </p:txBody>
      </p:sp>
      <p:pic>
        <p:nvPicPr>
          <p:cNvPr id="5122" name="Picture 2" descr="Buy L293D Motor Driver - Motor Drive Shield for Arduino Mega UNO Online ...">
            <a:extLst>
              <a:ext uri="{FF2B5EF4-FFF2-40B4-BE49-F238E27FC236}">
                <a16:creationId xmlns:a16="http://schemas.microsoft.com/office/drawing/2014/main" id="{B0DEB58A-D08C-0F40-C53A-A4F7002BA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800" r="90200">
                        <a14:foregroundMark x1="9800" y1="50400" x2="10200" y2="50400"/>
                        <a14:foregroundMark x1="9800" y1="50600" x2="10400" y2="50900"/>
                        <a14:foregroundMark x1="9900" y1="53400" x2="10300" y2="53900"/>
                        <a14:foregroundMark x1="10400" y1="51000" x2="10100" y2="50400"/>
                        <a14:foregroundMark x1="10100" y1="51200" x2="9900" y2="50700"/>
                        <a14:foregroundMark x1="9800" y1="53600" x2="9800" y2="53600"/>
                        <a14:foregroundMark x1="10800" y1="54400" x2="11600" y2="56100"/>
                        <a14:foregroundMark x1="12800" y1="56800" x2="14800" y2="58300"/>
                        <a14:foregroundMark x1="14900" y1="58500" x2="15100" y2="58800"/>
                        <a14:foregroundMark x1="37900" y1="79000" x2="35800" y2="76900"/>
                        <a14:foregroundMark x1="82000" y1="58600" x2="82800" y2="57800"/>
                        <a14:foregroundMark x1="83800" y1="57300" x2="86000" y2="55500"/>
                        <a14:foregroundMark x1="89700" y1="53300" x2="90200" y2="53000"/>
                        <a14:foregroundMark x1="89600" y1="53100" x2="89000" y2="53900"/>
                        <a14:foregroundMark x1="79400" y1="59800" x2="81600" y2="58700"/>
                        <a14:foregroundMark x1="56900" y1="73500" x2="59100" y2="72300"/>
                        <a14:foregroundMark x1="41200" y1="84800" x2="41300" y2="84700"/>
                        <a14:foregroundMark x1="41300" y1="84500" x2="41300" y2="82300"/>
                        <a14:foregroundMark x1="41200" y1="85400" x2="41200" y2="83900"/>
                        <a14:foregroundMark x1="43400" y1="81900" x2="43400" y2="84100"/>
                        <a14:foregroundMark x1="45500" y1="80500" x2="45600" y2="82800"/>
                        <a14:foregroundMark x1="45300" y1="82800" x2="45300" y2="82800"/>
                        <a14:foregroundMark x1="47500" y1="79400" x2="47600" y2="81700"/>
                        <a14:foregroundMark x1="49800" y1="77900" x2="49600" y2="80400"/>
                        <a14:foregroundMark x1="51600" y1="79300" x2="51700" y2="76400"/>
                        <a14:foregroundMark x1="53400" y1="78100" x2="53500" y2="75400"/>
                        <a14:foregroundMark x1="55500" y1="76900" x2="55800" y2="74100"/>
                        <a14:foregroundMark x1="58600" y1="75200" x2="58900" y2="72100"/>
                        <a14:foregroundMark x1="57300" y1="73500" x2="57900" y2="73200"/>
                        <a14:foregroundMark x1="60600" y1="73800" x2="60900" y2="70900"/>
                        <a14:foregroundMark x1="62400" y1="72500" x2="62800" y2="69700"/>
                        <a14:foregroundMark x1="64600" y1="69200" x2="64400" y2="71500"/>
                        <a14:foregroundMark x1="66200" y1="70700" x2="66800" y2="67500"/>
                        <a14:foregroundMark x1="68500" y1="67000" x2="68300" y2="69200"/>
                        <a14:foregroundMark x1="70000" y1="68100" x2="70400" y2="65700"/>
                        <a14:foregroundMark x1="72300" y1="64800" x2="72000" y2="67400"/>
                        <a14:foregroundMark x1="70800" y1="65000" x2="72700" y2="64100"/>
                        <a14:foregroundMark x1="75100" y1="62400" x2="80500" y2="59400"/>
                        <a14:foregroundMark x1="84800" y1="56900" x2="89100" y2="54300"/>
                        <a14:backgroundMark x1="70800" y1="67200" x2="70923" y2="66397"/>
                        <a14:backgroundMark x1="68900" y1="68700" x2="69000" y2="6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7" t="22149" r="4081" b="13466"/>
          <a:stretch/>
        </p:blipFill>
        <p:spPr bwMode="auto">
          <a:xfrm rot="19969309">
            <a:off x="5683104" y="1449409"/>
            <a:ext cx="7110450" cy="513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2F35B-478A-5F73-4991-3BDB812C9500}"/>
              </a:ext>
            </a:extLst>
          </p:cNvPr>
          <p:cNvSpPr txBox="1"/>
          <p:nvPr/>
        </p:nvSpPr>
        <p:spPr>
          <a:xfrm>
            <a:off x="0" y="1905000"/>
            <a:ext cx="44500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Motor Drive: </a:t>
            </a:r>
            <a:endParaRPr lang="ar-EG" sz="2800" dirty="0">
              <a:solidFill>
                <a:schemeClr val="accent4">
                  <a:lumMod val="75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  <a:p>
            <a:r>
              <a:rPr lang="en-US" sz="28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electronic device that controls the power supplied to the  DC motor, ensuring it follows the commands from the control system based on feedback.</a:t>
            </a:r>
          </a:p>
        </p:txBody>
      </p:sp>
      <p:pic>
        <p:nvPicPr>
          <p:cNvPr id="17" name="Picture 4" descr="TowerPro Micro Servo motor - 180 degree - SG90">
            <a:extLst>
              <a:ext uri="{FF2B5EF4-FFF2-40B4-BE49-F238E27FC236}">
                <a16:creationId xmlns:a16="http://schemas.microsoft.com/office/drawing/2014/main" id="{5970F322-DBEE-1C3A-07C8-B7EFABF49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500" r="94063">
                        <a14:foregroundMark x1="90313" y1="54063" x2="94063" y2="50938"/>
                        <a14:foregroundMark x1="8750" y1="53438" x2="5625" y2="45000"/>
                        <a14:foregroundMark x1="2500" y1="48438" x2="250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6616" y="2633534"/>
            <a:ext cx="3447682" cy="34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7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8945" y="1366832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9644" y="1333306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751" y="4665618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813729-AADC-A3C9-FF36-FDE017BBDB92}"/>
              </a:ext>
            </a:extLst>
          </p:cNvPr>
          <p:cNvGrpSpPr/>
          <p:nvPr/>
        </p:nvGrpSpPr>
        <p:grpSpPr>
          <a:xfrm>
            <a:off x="13885597" y="2589470"/>
            <a:ext cx="600258" cy="1990844"/>
            <a:chOff x="12627980" y="358816"/>
            <a:chExt cx="600258" cy="199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B764E4-9132-F813-73CA-10166E84A46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EEE8A1-77BC-B8D4-3C73-5E680457E8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0B30E8-107C-64EB-3DE9-6C0A4DA347AA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56A563-4F0D-E18B-088B-3EBB115C635D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2470B7-6CE1-A59A-4411-CB419441AAA8}"/>
              </a:ext>
            </a:extLst>
          </p:cNvPr>
          <p:cNvSpPr txBox="1"/>
          <p:nvPr/>
        </p:nvSpPr>
        <p:spPr>
          <a:xfrm>
            <a:off x="3978902" y="405309"/>
            <a:ext cx="4536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Components</a:t>
            </a:r>
            <a:endParaRPr lang="en-US" sz="5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2A43E2-106B-2339-9A9D-6B6C9FBC1E7C}"/>
              </a:ext>
            </a:extLst>
          </p:cNvPr>
          <p:cNvCxnSpPr/>
          <p:nvPr/>
        </p:nvCxnSpPr>
        <p:spPr>
          <a:xfrm flipV="1">
            <a:off x="4268743" y="47013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1A907B-F846-2CDA-F927-A385839D84C9}"/>
              </a:ext>
            </a:extLst>
          </p:cNvPr>
          <p:cNvCxnSpPr/>
          <p:nvPr/>
        </p:nvCxnSpPr>
        <p:spPr>
          <a:xfrm flipV="1">
            <a:off x="-3138945" y="237362"/>
            <a:ext cx="12192000" cy="117821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F7B48-CD5B-2FA0-8F78-95BDD74162DF}"/>
              </a:ext>
            </a:extLst>
          </p:cNvPr>
          <p:cNvCxnSpPr/>
          <p:nvPr/>
        </p:nvCxnSpPr>
        <p:spPr>
          <a:xfrm flipV="1">
            <a:off x="-3138945" y="382419"/>
            <a:ext cx="12192000" cy="11782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97AB25D-421D-7AE9-198A-AEC96DF8AE42}"/>
              </a:ext>
            </a:extLst>
          </p:cNvPr>
          <p:cNvCxnSpPr>
            <a:cxnSpLocks/>
            <a:stCxn id="5124" idx="0"/>
            <a:endCxn id="14" idx="1"/>
          </p:cNvCxnSpPr>
          <p:nvPr/>
        </p:nvCxnSpPr>
        <p:spPr>
          <a:xfrm rot="16200000" flipH="1">
            <a:off x="4491917" y="1699001"/>
            <a:ext cx="1320924" cy="4809620"/>
          </a:xfrm>
          <a:prstGeom prst="curvedConnector4">
            <a:avLst>
              <a:gd name="adj1" fmla="val -17306"/>
              <a:gd name="adj2" fmla="val 78563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Buy L293D Motor Driver - Motor Drive Shield for Arduino Mega UNO Online ...">
            <a:extLst>
              <a:ext uri="{FF2B5EF4-FFF2-40B4-BE49-F238E27FC236}">
                <a16:creationId xmlns:a16="http://schemas.microsoft.com/office/drawing/2014/main" id="{B0DEB58A-D08C-0F40-C53A-A4F7002BA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800" r="90200">
                        <a14:foregroundMark x1="9800" y1="50400" x2="10200" y2="50400"/>
                        <a14:foregroundMark x1="9800" y1="50600" x2="10400" y2="50900"/>
                        <a14:foregroundMark x1="9900" y1="53400" x2="10300" y2="53900"/>
                        <a14:foregroundMark x1="10400" y1="51000" x2="10100" y2="50400"/>
                        <a14:foregroundMark x1="10100" y1="51200" x2="9900" y2="50700"/>
                        <a14:foregroundMark x1="9800" y1="53600" x2="9800" y2="53600"/>
                        <a14:foregroundMark x1="10800" y1="54400" x2="11600" y2="56100"/>
                        <a14:foregroundMark x1="12800" y1="56800" x2="14800" y2="58300"/>
                        <a14:foregroundMark x1="14900" y1="58500" x2="15100" y2="58800"/>
                        <a14:foregroundMark x1="37900" y1="79000" x2="35800" y2="76900"/>
                        <a14:foregroundMark x1="82000" y1="58600" x2="82800" y2="57800"/>
                        <a14:foregroundMark x1="83800" y1="57300" x2="86000" y2="55500"/>
                        <a14:foregroundMark x1="89700" y1="53300" x2="90200" y2="53000"/>
                        <a14:foregroundMark x1="89600" y1="53100" x2="89000" y2="53900"/>
                        <a14:foregroundMark x1="79400" y1="59800" x2="81600" y2="58700"/>
                        <a14:foregroundMark x1="56900" y1="73500" x2="59100" y2="72300"/>
                        <a14:foregroundMark x1="41200" y1="84800" x2="41300" y2="84700"/>
                        <a14:foregroundMark x1="41300" y1="84500" x2="41300" y2="82300"/>
                        <a14:foregroundMark x1="41200" y1="85400" x2="41200" y2="83900"/>
                        <a14:foregroundMark x1="43400" y1="81900" x2="43400" y2="84100"/>
                        <a14:foregroundMark x1="45500" y1="80500" x2="45600" y2="82800"/>
                        <a14:foregroundMark x1="45300" y1="82800" x2="45300" y2="82800"/>
                        <a14:foregroundMark x1="47500" y1="79400" x2="47600" y2="81700"/>
                        <a14:foregroundMark x1="49800" y1="77900" x2="49600" y2="80400"/>
                        <a14:foregroundMark x1="51600" y1="79300" x2="51700" y2="76400"/>
                        <a14:foregroundMark x1="53400" y1="78100" x2="53500" y2="75400"/>
                        <a14:foregroundMark x1="55500" y1="76900" x2="55800" y2="74100"/>
                        <a14:foregroundMark x1="58600" y1="75200" x2="58900" y2="72100"/>
                        <a14:foregroundMark x1="57300" y1="73500" x2="57900" y2="73200"/>
                        <a14:foregroundMark x1="60600" y1="73800" x2="60900" y2="70900"/>
                        <a14:foregroundMark x1="62400" y1="72500" x2="62800" y2="69700"/>
                        <a14:foregroundMark x1="64600" y1="69200" x2="64400" y2="71500"/>
                        <a14:foregroundMark x1="66200" y1="70700" x2="66800" y2="67500"/>
                        <a14:foregroundMark x1="68500" y1="67000" x2="68300" y2="69200"/>
                        <a14:foregroundMark x1="70000" y1="68100" x2="70400" y2="65700"/>
                        <a14:foregroundMark x1="72300" y1="64800" x2="72000" y2="67400"/>
                        <a14:foregroundMark x1="70800" y1="65000" x2="72700" y2="64100"/>
                        <a14:foregroundMark x1="75100" y1="62400" x2="80500" y2="59400"/>
                        <a14:foregroundMark x1="84800" y1="56900" x2="89100" y2="54300"/>
                        <a14:backgroundMark x1="70800" y1="67200" x2="70923" y2="66397"/>
                        <a14:backgroundMark x1="68900" y1="68700" x2="69000" y2="6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7" t="22149" r="4081" b="13466"/>
          <a:stretch/>
        </p:blipFill>
        <p:spPr bwMode="auto">
          <a:xfrm rot="19969309">
            <a:off x="15080270" y="1510765"/>
            <a:ext cx="7110450" cy="513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2F35B-478A-5F73-4991-3BDB812C9500}"/>
              </a:ext>
            </a:extLst>
          </p:cNvPr>
          <p:cNvSpPr txBox="1"/>
          <p:nvPr/>
        </p:nvSpPr>
        <p:spPr>
          <a:xfrm>
            <a:off x="30975" y="8272152"/>
            <a:ext cx="44500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Motor Drive: </a:t>
            </a:r>
            <a:endParaRPr lang="ar-EG" sz="2800" dirty="0">
              <a:solidFill>
                <a:schemeClr val="accent4">
                  <a:lumMod val="75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  <a:p>
            <a:r>
              <a:rPr lang="en-US" sz="28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The electronic device that controls the power supplied to the  DC motor, ensuring it follows the commands from the control system based on feedback.</a:t>
            </a:r>
          </a:p>
        </p:txBody>
      </p:sp>
      <p:pic>
        <p:nvPicPr>
          <p:cNvPr id="5124" name="Picture 4" descr="TowerPro Micro Servo motor - 180 degree - SG90">
            <a:extLst>
              <a:ext uri="{FF2B5EF4-FFF2-40B4-BE49-F238E27FC236}">
                <a16:creationId xmlns:a16="http://schemas.microsoft.com/office/drawing/2014/main" id="{FF57127A-74A9-1134-2B2B-58BF0E7B7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500" r="94063">
                        <a14:foregroundMark x1="90313" y1="54063" x2="94063" y2="50938"/>
                        <a14:foregroundMark x1="8750" y1="53438" x2="5625" y2="45000"/>
                        <a14:foregroundMark x1="2500" y1="48438" x2="250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30"/>
          <a:stretch/>
        </p:blipFill>
        <p:spPr bwMode="auto">
          <a:xfrm>
            <a:off x="0" y="3443349"/>
            <a:ext cx="5495138" cy="44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0E1C26-3897-FB57-5BFD-184CEA256D9C}"/>
              </a:ext>
            </a:extLst>
          </p:cNvPr>
          <p:cNvSpPr txBox="1"/>
          <p:nvPr/>
        </p:nvSpPr>
        <p:spPr>
          <a:xfrm>
            <a:off x="7557189" y="2717559"/>
            <a:ext cx="46509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Servo Motor:</a:t>
            </a:r>
            <a:endParaRPr lang="ar-EG" sz="3600" dirty="0">
              <a:solidFill>
                <a:schemeClr val="accent5">
                  <a:lumMod val="60000"/>
                  <a:lumOff val="4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  <a:p>
            <a:r>
              <a:rPr lang="en-US" sz="32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Controls the steering mechanism of any other movable parts, and it adjusts the direction of the ultrasonic sensor for better obstacle detection.</a:t>
            </a:r>
          </a:p>
        </p:txBody>
      </p:sp>
      <p:pic>
        <p:nvPicPr>
          <p:cNvPr id="2" name="Picture 2" descr="65mm Robot Wheel for BO Motors (Yellow)">
            <a:extLst>
              <a:ext uri="{FF2B5EF4-FFF2-40B4-BE49-F238E27FC236}">
                <a16:creationId xmlns:a16="http://schemas.microsoft.com/office/drawing/2014/main" id="{7EC89319-BC0A-94A5-B607-5C3621087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900" l="9974" r="89939">
                        <a14:foregroundMark x1="40070" y1="84200" x2="36395" y2="82700"/>
                        <a14:foregroundMark x1="38495" y1="82000" x2="35783" y2="81100"/>
                        <a14:foregroundMark x1="44882" y1="90100" x2="45932" y2="90100"/>
                        <a14:foregroundMark x1="49344" y1="90900" x2="49344" y2="90900"/>
                        <a14:backgroundMark x1="47332" y1="92100" x2="48381" y2="91900"/>
                        <a14:backgroundMark x1="49169" y1="91800" x2="47244" y2="91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9630" r="12277" b="5910"/>
          <a:stretch/>
        </p:blipFill>
        <p:spPr bwMode="auto">
          <a:xfrm rot="3882913">
            <a:off x="13584910" y="2444801"/>
            <a:ext cx="3047010" cy="30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34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8945" y="1366832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9644" y="1333306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751" y="4665618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813729-AADC-A3C9-FF36-FDE017BBDB92}"/>
              </a:ext>
            </a:extLst>
          </p:cNvPr>
          <p:cNvGrpSpPr/>
          <p:nvPr/>
        </p:nvGrpSpPr>
        <p:grpSpPr>
          <a:xfrm>
            <a:off x="13885597" y="2589470"/>
            <a:ext cx="600258" cy="1990844"/>
            <a:chOff x="12627980" y="358816"/>
            <a:chExt cx="600258" cy="199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B764E4-9132-F813-73CA-10166E84A46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EEE8A1-77BC-B8D4-3C73-5E680457E8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0B30E8-107C-64EB-3DE9-6C0A4DA347AA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56A563-4F0D-E18B-088B-3EBB115C635D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2470B7-6CE1-A59A-4411-CB419441AAA8}"/>
              </a:ext>
            </a:extLst>
          </p:cNvPr>
          <p:cNvSpPr txBox="1"/>
          <p:nvPr/>
        </p:nvSpPr>
        <p:spPr>
          <a:xfrm>
            <a:off x="3978902" y="405309"/>
            <a:ext cx="4536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Components</a:t>
            </a:r>
            <a:endParaRPr lang="en-US" sz="5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2A43E2-106B-2339-9A9D-6B6C9FBC1E7C}"/>
              </a:ext>
            </a:extLst>
          </p:cNvPr>
          <p:cNvCxnSpPr>
            <a:cxnSpLocks/>
          </p:cNvCxnSpPr>
          <p:nvPr/>
        </p:nvCxnSpPr>
        <p:spPr>
          <a:xfrm flipH="1">
            <a:off x="11816862" y="264309"/>
            <a:ext cx="93198" cy="6378327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1A907B-F846-2CDA-F927-A385839D84C9}"/>
              </a:ext>
            </a:extLst>
          </p:cNvPr>
          <p:cNvCxnSpPr>
            <a:cxnSpLocks/>
          </p:cNvCxnSpPr>
          <p:nvPr/>
        </p:nvCxnSpPr>
        <p:spPr>
          <a:xfrm>
            <a:off x="-140542" y="73208"/>
            <a:ext cx="12622102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F7B48-CD5B-2FA0-8F78-95BDD74162DF}"/>
              </a:ext>
            </a:extLst>
          </p:cNvPr>
          <p:cNvCxnSpPr>
            <a:cxnSpLocks/>
          </p:cNvCxnSpPr>
          <p:nvPr/>
        </p:nvCxnSpPr>
        <p:spPr>
          <a:xfrm>
            <a:off x="-342900" y="288864"/>
            <a:ext cx="12252960" cy="32092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97AB25D-421D-7AE9-198A-AEC96DF8AE42}"/>
              </a:ext>
            </a:extLst>
          </p:cNvPr>
          <p:cNvCxnSpPr>
            <a:cxnSpLocks/>
            <a:stCxn id="6146" idx="2"/>
            <a:endCxn id="21" idx="3"/>
          </p:cNvCxnSpPr>
          <p:nvPr/>
        </p:nvCxnSpPr>
        <p:spPr>
          <a:xfrm rot="5400000" flipH="1">
            <a:off x="4820215" y="2243417"/>
            <a:ext cx="3461809" cy="4956740"/>
          </a:xfrm>
          <a:prstGeom prst="curvedConnector4">
            <a:avLst>
              <a:gd name="adj1" fmla="val -6603"/>
              <a:gd name="adj2" fmla="val 75082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TowerPro Micro Servo motor - 180 degree - SG90">
            <a:extLst>
              <a:ext uri="{FF2B5EF4-FFF2-40B4-BE49-F238E27FC236}">
                <a16:creationId xmlns:a16="http://schemas.microsoft.com/office/drawing/2014/main" id="{FF57127A-74A9-1134-2B2B-58BF0E7B7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00" r="94063">
                        <a14:foregroundMark x1="90313" y1="54063" x2="94063" y2="50938"/>
                        <a14:foregroundMark x1="8750" y1="53438" x2="5625" y2="45000"/>
                        <a14:foregroundMark x1="2500" y1="48438" x2="250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30"/>
          <a:stretch/>
        </p:blipFill>
        <p:spPr bwMode="auto">
          <a:xfrm>
            <a:off x="-3908437" y="4331458"/>
            <a:ext cx="3466972" cy="28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0E1C26-3897-FB57-5BFD-184CEA256D9C}"/>
              </a:ext>
            </a:extLst>
          </p:cNvPr>
          <p:cNvSpPr txBox="1"/>
          <p:nvPr/>
        </p:nvSpPr>
        <p:spPr>
          <a:xfrm>
            <a:off x="7557189" y="8600199"/>
            <a:ext cx="46509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Servo Motor:</a:t>
            </a:r>
            <a:endParaRPr lang="ar-EG" sz="3600" dirty="0">
              <a:solidFill>
                <a:schemeClr val="accent5">
                  <a:lumMod val="60000"/>
                  <a:lumOff val="4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  <a:p>
            <a:r>
              <a:rPr lang="en-US" sz="3200" dirty="0">
                <a:solidFill>
                  <a:srgbClr val="032941"/>
                </a:solidFill>
                <a:latin typeface="TheSans" panose="020B0803040302020203" pitchFamily="34" charset="-78"/>
                <a:cs typeface="TheSans" panose="020B0803040302020203" pitchFamily="34" charset="-78"/>
              </a:rPr>
              <a:t>Controls the steering mechanism of any other movable parts, and it adjusts the direction of the ultrasonic sensor for better obstacle detection.</a:t>
            </a:r>
          </a:p>
        </p:txBody>
      </p:sp>
      <p:pic>
        <p:nvPicPr>
          <p:cNvPr id="6146" name="Picture 2" descr="65mm Robot Wheel for BO Motors (Yellow)">
            <a:extLst>
              <a:ext uri="{FF2B5EF4-FFF2-40B4-BE49-F238E27FC236}">
                <a16:creationId xmlns:a16="http://schemas.microsoft.com/office/drawing/2014/main" id="{D9336CF3-730B-B635-6E3A-6A35C66B0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900" l="9974" r="89939">
                        <a14:foregroundMark x1="40070" y1="84200" x2="36395" y2="82700"/>
                        <a14:foregroundMark x1="38495" y1="82000" x2="35783" y2="81100"/>
                        <a14:foregroundMark x1="44882" y1="90100" x2="45932" y2="90100"/>
                        <a14:foregroundMark x1="49344" y1="90900" x2="49344" y2="90900"/>
                        <a14:backgroundMark x1="47332" y1="92100" x2="48381" y2="91900"/>
                        <a14:backgroundMark x1="49169" y1="91800" x2="47244" y2="91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9630" r="12277" b="5910"/>
          <a:stretch/>
        </p:blipFill>
        <p:spPr bwMode="auto">
          <a:xfrm>
            <a:off x="6543040" y="1500355"/>
            <a:ext cx="4972899" cy="495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3CED70-B007-A095-9D21-58093AA36585}"/>
              </a:ext>
            </a:extLst>
          </p:cNvPr>
          <p:cNvSpPr txBox="1"/>
          <p:nvPr/>
        </p:nvSpPr>
        <p:spPr>
          <a:xfrm>
            <a:off x="744287" y="1436610"/>
            <a:ext cx="33284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kern="100" dirty="0">
                <a:solidFill>
                  <a:schemeClr val="accent4">
                    <a:lumMod val="75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Wheels:</a:t>
            </a:r>
            <a:endParaRPr lang="ar-EG" sz="4400" b="1" kern="100" dirty="0">
              <a:solidFill>
                <a:schemeClr val="accent4">
                  <a:lumMod val="75000"/>
                </a:schemeClr>
              </a:solidFill>
              <a:effectLst/>
              <a:latin typeface="TheSans" panose="020B0803040302020203" pitchFamily="34" charset="-78"/>
              <a:ea typeface="Aptos" panose="020B0004020202020204" pitchFamily="34" charset="0"/>
              <a:cs typeface="TheSans" panose="020B0803040302020203" pitchFamily="34" charset="-78"/>
            </a:endParaRPr>
          </a:p>
          <a:p>
            <a:r>
              <a:rPr lang="en-US" sz="3200" kern="100" dirty="0">
                <a:solidFill>
                  <a:srgbClr val="032941"/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We used 4 rubber wheels , Each wheel is attached to a DC motor.</a:t>
            </a:r>
          </a:p>
          <a:p>
            <a:endParaRPr lang="en-US" sz="2400" dirty="0">
              <a:solidFill>
                <a:srgbClr val="032941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pic>
        <p:nvPicPr>
          <p:cNvPr id="49" name="Picture 4" descr="Motor DC 3-6V com caixa de redução e eixo duplo">
            <a:extLst>
              <a:ext uri="{FF2B5EF4-FFF2-40B4-BE49-F238E27FC236}">
                <a16:creationId xmlns:a16="http://schemas.microsoft.com/office/drawing/2014/main" id="{C0537D87-6DE6-9D53-9669-54D1302DC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6245" y1="64410" x2="43013" y2="58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15683" r="18330" b="18733"/>
          <a:stretch/>
        </p:blipFill>
        <p:spPr bwMode="auto">
          <a:xfrm rot="4230917">
            <a:off x="1251592" y="9074608"/>
            <a:ext cx="2821156" cy="271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83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8945" y="1366832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9644" y="1333306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751" y="4665618"/>
            <a:ext cx="185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ru-UA" sz="26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813729-AADC-A3C9-FF36-FDE017BBDB92}"/>
              </a:ext>
            </a:extLst>
          </p:cNvPr>
          <p:cNvGrpSpPr/>
          <p:nvPr/>
        </p:nvGrpSpPr>
        <p:grpSpPr>
          <a:xfrm>
            <a:off x="13885597" y="2589470"/>
            <a:ext cx="600258" cy="1990844"/>
            <a:chOff x="12627980" y="358816"/>
            <a:chExt cx="600258" cy="199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B764E4-9132-F813-73CA-10166E84A469}"/>
                </a:ext>
              </a:extLst>
            </p:cNvPr>
            <p:cNvSpPr/>
            <p:nvPr/>
          </p:nvSpPr>
          <p:spPr>
            <a:xfrm>
              <a:off x="12627980" y="856527"/>
              <a:ext cx="600258" cy="497711"/>
            </a:xfrm>
            <a:prstGeom prst="rect">
              <a:avLst/>
            </a:prstGeom>
            <a:solidFill>
              <a:srgbClr val="0329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EEE8A1-77BC-B8D4-3C73-5E680457E8FA}"/>
                </a:ext>
              </a:extLst>
            </p:cNvPr>
            <p:cNvSpPr/>
            <p:nvPr/>
          </p:nvSpPr>
          <p:spPr>
            <a:xfrm>
              <a:off x="12627980" y="1354238"/>
              <a:ext cx="600258" cy="497711"/>
            </a:xfrm>
            <a:prstGeom prst="rect">
              <a:avLst/>
            </a:prstGeom>
            <a:solidFill>
              <a:srgbClr val="C9F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0B30E8-107C-64EB-3DE9-6C0A4DA347AA}"/>
                </a:ext>
              </a:extLst>
            </p:cNvPr>
            <p:cNvSpPr/>
            <p:nvPr/>
          </p:nvSpPr>
          <p:spPr>
            <a:xfrm>
              <a:off x="12627980" y="1851949"/>
              <a:ext cx="600258" cy="497711"/>
            </a:xfrm>
            <a:prstGeom prst="rect">
              <a:avLst/>
            </a:prstGeom>
            <a:solidFill>
              <a:srgbClr val="5EF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956A563-4F0D-E18B-088B-3EBB115C635D}"/>
                </a:ext>
              </a:extLst>
            </p:cNvPr>
            <p:cNvSpPr/>
            <p:nvPr/>
          </p:nvSpPr>
          <p:spPr>
            <a:xfrm>
              <a:off x="12627980" y="358816"/>
              <a:ext cx="600258" cy="497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2470B7-6CE1-A59A-4411-CB419441AAA8}"/>
              </a:ext>
            </a:extLst>
          </p:cNvPr>
          <p:cNvSpPr txBox="1"/>
          <p:nvPr/>
        </p:nvSpPr>
        <p:spPr>
          <a:xfrm>
            <a:off x="3978902" y="405309"/>
            <a:ext cx="4495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cs typeface="TheSans" panose="020B0803040302020203" pitchFamily="34" charset="-78"/>
              </a:rPr>
              <a:t>Components</a:t>
            </a:r>
            <a:endParaRPr lang="en-US" sz="5400" dirty="0">
              <a:solidFill>
                <a:schemeClr val="accent5">
                  <a:lumMod val="50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2A43E2-106B-2339-9A9D-6B6C9FBC1E7C}"/>
              </a:ext>
            </a:extLst>
          </p:cNvPr>
          <p:cNvCxnSpPr>
            <a:cxnSpLocks/>
          </p:cNvCxnSpPr>
          <p:nvPr/>
        </p:nvCxnSpPr>
        <p:spPr>
          <a:xfrm flipH="1">
            <a:off x="11816862" y="264309"/>
            <a:ext cx="93198" cy="6378327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1A907B-F846-2CDA-F927-A385839D84C9}"/>
              </a:ext>
            </a:extLst>
          </p:cNvPr>
          <p:cNvCxnSpPr>
            <a:cxnSpLocks/>
          </p:cNvCxnSpPr>
          <p:nvPr/>
        </p:nvCxnSpPr>
        <p:spPr>
          <a:xfrm>
            <a:off x="-140542" y="73208"/>
            <a:ext cx="12622102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F7B48-CD5B-2FA0-8F78-95BDD74162DF}"/>
              </a:ext>
            </a:extLst>
          </p:cNvPr>
          <p:cNvCxnSpPr>
            <a:cxnSpLocks/>
          </p:cNvCxnSpPr>
          <p:nvPr/>
        </p:nvCxnSpPr>
        <p:spPr>
          <a:xfrm>
            <a:off x="-342900" y="288864"/>
            <a:ext cx="12252960" cy="32092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97AB25D-421D-7AE9-198A-AEC96DF8AE42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 rot="5400000" flipH="1" flipV="1">
            <a:off x="3659906" y="2716319"/>
            <a:ext cx="2423234" cy="4418707"/>
          </a:xfrm>
          <a:prstGeom prst="curvedConnector4">
            <a:avLst>
              <a:gd name="adj1" fmla="val -9434"/>
              <a:gd name="adj2" fmla="val 77646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65mm Robot Wheel for BO Motors (Yellow)">
            <a:extLst>
              <a:ext uri="{FF2B5EF4-FFF2-40B4-BE49-F238E27FC236}">
                <a16:creationId xmlns:a16="http://schemas.microsoft.com/office/drawing/2014/main" id="{D9336CF3-730B-B635-6E3A-6A35C66B0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900" l="9974" r="89939">
                        <a14:foregroundMark x1="40070" y1="84200" x2="36395" y2="82700"/>
                        <a14:foregroundMark x1="38495" y1="82000" x2="35783" y2="81100"/>
                        <a14:foregroundMark x1="44882" y1="90100" x2="45932" y2="90100"/>
                        <a14:foregroundMark x1="49344" y1="90900" x2="49344" y2="90900"/>
                        <a14:backgroundMark x1="47332" y1="92100" x2="48381" y2="91900"/>
                        <a14:backgroundMark x1="49169" y1="91800" x2="47244" y2="91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9630" r="12277" b="5910"/>
          <a:stretch/>
        </p:blipFill>
        <p:spPr bwMode="auto">
          <a:xfrm>
            <a:off x="7375739" y="7602651"/>
            <a:ext cx="3307502" cy="32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3CED70-B007-A095-9D21-58093AA36585}"/>
              </a:ext>
            </a:extLst>
          </p:cNvPr>
          <p:cNvSpPr txBox="1"/>
          <p:nvPr/>
        </p:nvSpPr>
        <p:spPr>
          <a:xfrm>
            <a:off x="-5138353" y="1436610"/>
            <a:ext cx="33284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kern="100" dirty="0">
                <a:solidFill>
                  <a:schemeClr val="accent4">
                    <a:lumMod val="75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Wheels:</a:t>
            </a:r>
            <a:endParaRPr lang="ar-EG" sz="4400" b="1" kern="100" dirty="0">
              <a:solidFill>
                <a:schemeClr val="accent4">
                  <a:lumMod val="75000"/>
                </a:schemeClr>
              </a:solidFill>
              <a:effectLst/>
              <a:latin typeface="TheSans" panose="020B0803040302020203" pitchFamily="34" charset="-78"/>
              <a:ea typeface="Aptos" panose="020B0004020202020204" pitchFamily="34" charset="0"/>
              <a:cs typeface="TheSans" panose="020B0803040302020203" pitchFamily="34" charset="-78"/>
            </a:endParaRPr>
          </a:p>
          <a:p>
            <a:r>
              <a:rPr lang="en-US" sz="3200" kern="100" dirty="0">
                <a:solidFill>
                  <a:srgbClr val="032941"/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We used 4 rubber wheels , Each wheel is attached to a DC motor.</a:t>
            </a:r>
          </a:p>
          <a:p>
            <a:endParaRPr lang="en-US" sz="2400" dirty="0">
              <a:solidFill>
                <a:srgbClr val="032941"/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pic>
        <p:nvPicPr>
          <p:cNvPr id="2" name="Picture 4" descr="Motor DC 3-6V com caixa de redução e eixo duplo">
            <a:extLst>
              <a:ext uri="{FF2B5EF4-FFF2-40B4-BE49-F238E27FC236}">
                <a16:creationId xmlns:a16="http://schemas.microsoft.com/office/drawing/2014/main" id="{E7A317C5-EA10-5F70-7EA7-83B3C4F61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245" y1="64410" x2="43013" y2="58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15683" r="18330" b="18733"/>
          <a:stretch/>
        </p:blipFill>
        <p:spPr bwMode="auto">
          <a:xfrm>
            <a:off x="219000" y="1436610"/>
            <a:ext cx="4886340" cy="470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E938F7-3E9D-8AF2-9C50-29C0693842FD}"/>
              </a:ext>
            </a:extLst>
          </p:cNvPr>
          <p:cNvSpPr txBox="1"/>
          <p:nvPr/>
        </p:nvSpPr>
        <p:spPr>
          <a:xfrm>
            <a:off x="7080877" y="2098229"/>
            <a:ext cx="457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00" dirty="0">
                <a:solidFill>
                  <a:schemeClr val="accent4">
                    <a:lumMod val="75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DC Motor (4):</a:t>
            </a:r>
            <a:r>
              <a:rPr lang="en-US" sz="2800" kern="100" dirty="0">
                <a:solidFill>
                  <a:schemeClr val="accent4">
                    <a:lumMod val="75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 </a:t>
            </a:r>
            <a:r>
              <a:rPr lang="en-US" sz="2800" kern="100" dirty="0">
                <a:solidFill>
                  <a:schemeClr val="accent5">
                    <a:lumMod val="50000"/>
                  </a:schemeClr>
                </a:solidFill>
                <a:effectLst/>
                <a:latin typeface="TheSans" panose="020B0803040302020203" pitchFamily="34" charset="-78"/>
                <a:ea typeface="Aptos" panose="020B0004020202020204" pitchFamily="34" charset="0"/>
                <a:cs typeface="TheSans" panose="020B0803040302020203" pitchFamily="34" charset="-78"/>
              </a:rPr>
              <a:t>They Provide the driving force for the robot's wheels, allowing it to move forward, backward, and turn.</a:t>
            </a:r>
          </a:p>
          <a:p>
            <a:endParaRPr lang="en-US" sz="2800" dirty="0">
              <a:solidFill>
                <a:schemeClr val="accent4">
                  <a:lumMod val="75000"/>
                </a:schemeClr>
              </a:solidFill>
              <a:latin typeface="TheSans" panose="020B0803040302020203" pitchFamily="34" charset="-78"/>
              <a:cs typeface="TheSans" panose="020B0803040302020203" pitchFamily="34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BDEF71-3178-27F2-EBF0-33698C49B9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815" l="10000" r="93519">
                        <a14:foregroundMark x1="93611" y1="38056" x2="93333" y2="32500"/>
                        <a14:foregroundMark x1="29722" y1="94815" x2="27500" y2="93333"/>
                        <a14:foregroundMark x1="59630" y1="68426" x2="66481" y2="59537"/>
                        <a14:foregroundMark x1="66481" y1="59537" x2="66481" y2="59537"/>
                        <a14:foregroundMark x1="63056" y1="64630" x2="70278" y2="59630"/>
                        <a14:foregroundMark x1="68241" y1="61111" x2="74630" y2="54722"/>
                        <a14:foregroundMark x1="74630" y1="54722" x2="74630" y2="54722"/>
                        <a14:backgroundMark x1="76296" y1="71019" x2="98796" y2="51019"/>
                        <a14:backgroundMark x1="98796" y1="51019" x2="98796" y2="51019"/>
                        <a14:backgroundMark x1="91296" y1="51389" x2="76019" y2="64815"/>
                        <a14:backgroundMark x1="74907" y1="65556" x2="79722" y2="56481"/>
                        <a14:backgroundMark x1="22778" y1="67315" x2="22407" y2="65463"/>
                        <a14:backgroundMark x1="24352" y1="83148" x2="23796" y2="76204"/>
                        <a14:backgroundMark x1="14907" y1="78704" x2="14907" y2="78704"/>
                        <a14:backgroundMark x1="29815" y1="69722" x2="29815" y2="69722"/>
                        <a14:backgroundMark x1="30278" y1="71019" x2="30278" y2="71019"/>
                        <a14:backgroundMark x1="30833" y1="70556" x2="30833" y2="70556"/>
                        <a14:backgroundMark x1="31389" y1="70926" x2="31389" y2="70926"/>
                        <a14:backgroundMark x1="43519" y1="89815" x2="43519" y2="89815"/>
                        <a14:backgroundMark x1="65278" y1="67685" x2="67685" y2="65463"/>
                        <a14:backgroundMark x1="70741" y1="63056" x2="78333" y2="57500"/>
                        <a14:backgroundMark x1="76019" y1="58148" x2="82407" y2="5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9620" r="2457" b="851"/>
          <a:stretch/>
        </p:blipFill>
        <p:spPr>
          <a:xfrm>
            <a:off x="12481560" y="-943295"/>
            <a:ext cx="1645012" cy="169710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8696C97-A7BC-00DD-E87C-40BDF4B1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2907" y1="60061" x2="28150" y2="55488"/>
                        <a14:foregroundMark x1="18699" y1="62703" x2="21443" y2="49797"/>
                        <a14:foregroundMark x1="12093" y1="56911" x2="14837" y2="48984"/>
                        <a14:foregroundMark x1="22459" y1="63110" x2="22053" y2="61687"/>
                        <a14:foregroundMark x1="89939" y1="42581" x2="89939" y2="42581"/>
                        <a14:backgroundMark x1="22256" y1="71646" x2="43902" y2="64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38" t="25473" r="1938" b="27874"/>
          <a:stretch/>
        </p:blipFill>
        <p:spPr bwMode="auto">
          <a:xfrm>
            <a:off x="8474724" y="7242467"/>
            <a:ext cx="2602248" cy="121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8EA8BC7-A243-E518-9D6F-F76C76A52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474" b="92188" l="9896" r="89974">
                        <a14:foregroundMark x1="45964" y1="92188" x2="58203" y2="89844"/>
                        <a14:foregroundMark x1="45964" y1="7292" x2="51563" y2="7031"/>
                        <a14:foregroundMark x1="38021" y1="8333" x2="50781" y2="3906"/>
                        <a14:foregroundMark x1="50781" y1="3906" x2="55469" y2="3516"/>
                        <a14:foregroundMark x1="53255" y1="2214" x2="45443" y2="2474"/>
                        <a14:foregroundMark x1="45443" y1="2474" x2="41406" y2="3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24" t="1327" r="32220" b="1"/>
          <a:stretch/>
        </p:blipFill>
        <p:spPr bwMode="auto">
          <a:xfrm flipH="1">
            <a:off x="14077460" y="3473361"/>
            <a:ext cx="1057354" cy="294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3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00 Neomorph Light">
      <a:dk1>
        <a:srgbClr val="ACB0C0"/>
      </a:dk1>
      <a:lt1>
        <a:sysClr val="window" lastClr="FFFFFF"/>
      </a:lt1>
      <a:dk2>
        <a:srgbClr val="FFFFFF"/>
      </a:dk2>
      <a:lt2>
        <a:srgbClr val="EBECF0"/>
      </a:lt2>
      <a:accent1>
        <a:srgbClr val="9FA7C4"/>
      </a:accent1>
      <a:accent2>
        <a:srgbClr val="FFD000"/>
      </a:accent2>
      <a:accent3>
        <a:srgbClr val="00E6F2"/>
      </a:accent3>
      <a:accent4>
        <a:srgbClr val="006EFF"/>
      </a:accent4>
      <a:accent5>
        <a:srgbClr val="065381"/>
      </a:accent5>
      <a:accent6>
        <a:srgbClr val="BD114D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3489</TotalTime>
  <Words>2309</Words>
  <Application>Microsoft Office PowerPoint</Application>
  <PresentationFormat>Widescreen</PresentationFormat>
  <Paragraphs>301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Montserrat</vt:lpstr>
      <vt:lpstr>Montserrat Light</vt:lpstr>
      <vt:lpstr>Montserrat SemiBold</vt:lpstr>
      <vt:lpstr>Open Sans</vt:lpstr>
      <vt:lpstr>TheSans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نورين ايهاب محمود محمد بركات</cp:lastModifiedBy>
  <cp:revision>309</cp:revision>
  <dcterms:created xsi:type="dcterms:W3CDTF">2020-10-28T14:52:31Z</dcterms:created>
  <dcterms:modified xsi:type="dcterms:W3CDTF">2024-05-23T08:36:55Z</dcterms:modified>
</cp:coreProperties>
</file>